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2.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3.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4.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5.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6.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7.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35" r:id="rId3"/>
    <p:sldMasterId id="2147483750" r:id="rId4"/>
    <p:sldMasterId id="2147483780" r:id="rId5"/>
    <p:sldMasterId id="2147483795" r:id="rId6"/>
    <p:sldMasterId id="2147483810" r:id="rId7"/>
    <p:sldMasterId id="2147483825" r:id="rId8"/>
    <p:sldMasterId id="2147483900" r:id="rId9"/>
    <p:sldMasterId id="2147483960" r:id="rId10"/>
    <p:sldMasterId id="2147483990" r:id="rId11"/>
    <p:sldMasterId id="2147484020" r:id="rId12"/>
    <p:sldMasterId id="2147484065" r:id="rId13"/>
    <p:sldMasterId id="2147484080" r:id="rId14"/>
    <p:sldMasterId id="2147484169" r:id="rId15"/>
    <p:sldMasterId id="2147484184" r:id="rId16"/>
    <p:sldMasterId id="2147484199" r:id="rId17"/>
    <p:sldMasterId id="2147484212" r:id="rId18"/>
  </p:sldMasterIdLst>
  <p:notesMasterIdLst>
    <p:notesMasterId r:id="rId56"/>
  </p:notesMasterIdLst>
  <p:sldIdLst>
    <p:sldId id="331" r:id="rId19"/>
    <p:sldId id="347" r:id="rId20"/>
    <p:sldId id="343" r:id="rId21"/>
    <p:sldId id="315" r:id="rId22"/>
    <p:sldId id="355" r:id="rId23"/>
    <p:sldId id="405" r:id="rId24"/>
    <p:sldId id="404" r:id="rId25"/>
    <p:sldId id="363" r:id="rId26"/>
    <p:sldId id="407" r:id="rId27"/>
    <p:sldId id="408" r:id="rId28"/>
    <p:sldId id="358" r:id="rId29"/>
    <p:sldId id="406" r:id="rId30"/>
    <p:sldId id="364" r:id="rId31"/>
    <p:sldId id="394" r:id="rId32"/>
    <p:sldId id="409" r:id="rId33"/>
    <p:sldId id="365" r:id="rId34"/>
    <p:sldId id="359" r:id="rId35"/>
    <p:sldId id="410" r:id="rId36"/>
    <p:sldId id="366" r:id="rId37"/>
    <p:sldId id="401" r:id="rId38"/>
    <p:sldId id="395" r:id="rId39"/>
    <p:sldId id="396" r:id="rId40"/>
    <p:sldId id="398" r:id="rId41"/>
    <p:sldId id="375" r:id="rId42"/>
    <p:sldId id="399" r:id="rId43"/>
    <p:sldId id="377" r:id="rId44"/>
    <p:sldId id="379" r:id="rId45"/>
    <p:sldId id="380" r:id="rId46"/>
    <p:sldId id="382" r:id="rId47"/>
    <p:sldId id="383" r:id="rId48"/>
    <p:sldId id="334" r:id="rId49"/>
    <p:sldId id="325" r:id="rId50"/>
    <p:sldId id="316" r:id="rId51"/>
    <p:sldId id="352" r:id="rId52"/>
    <p:sldId id="327" r:id="rId53"/>
    <p:sldId id="390" r:id="rId54"/>
    <p:sldId id="391"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0000"/>
    <a:srgbClr val="0000FF"/>
    <a:srgbClr val="0033CC"/>
    <a:srgbClr val="FFFFCC"/>
    <a:srgbClr val="FFFF66"/>
    <a:srgbClr val="00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6" autoAdjust="0"/>
    <p:restoredTop sz="94657" autoAdjust="0"/>
  </p:normalViewPr>
  <p:slideViewPr>
    <p:cSldViewPr>
      <p:cViewPr varScale="1">
        <p:scale>
          <a:sx n="39" d="100"/>
          <a:sy n="39" d="100"/>
        </p:scale>
        <p:origin x="37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8456E-443F-4892-88CC-7AFB3573C61C}" type="datetimeFigureOut">
              <a:rPr lang="en-US" smtClean="0"/>
              <a:t>10/4/2021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2F80F-E4D8-437C-A244-FA42BE171F8C}" type="slidenum">
              <a:rPr lang="en-US" smtClean="0"/>
              <a:t>‹#›</a:t>
            </a:fld>
            <a:endParaRPr lang="en-US"/>
          </a:p>
        </p:txBody>
      </p:sp>
    </p:spTree>
    <p:extLst>
      <p:ext uri="{BB962C8B-B14F-4D97-AF65-F5344CB8AC3E}">
        <p14:creationId xmlns:p14="http://schemas.microsoft.com/office/powerpoint/2010/main" val="201763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xfrm>
            <a:off x="1371600" y="1143000"/>
            <a:ext cx="4114800" cy="3086100"/>
          </a:xfrm>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121456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a:xfrm>
            <a:off x="1371600" y="1143000"/>
            <a:ext cx="4114800" cy="3086100"/>
          </a:xfrm>
          <a:ln/>
        </p:spPr>
      </p:sp>
      <p:sp>
        <p:nvSpPr>
          <p:cNvPr id="84995" name="文本占位符 849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24557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371600" y="1143000"/>
            <a:ext cx="4114800" cy="30861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79305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xfrm>
            <a:off x="1371600" y="1143000"/>
            <a:ext cx="4114800" cy="3086100"/>
          </a:xfrm>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81756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1371600" y="1143000"/>
            <a:ext cx="4114800" cy="3086100"/>
          </a:xfrm>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28</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440364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a:xfrm>
            <a:off x="1371600" y="1143000"/>
            <a:ext cx="4114800" cy="3086100"/>
          </a:xfrm>
          <a:ln/>
        </p:spPr>
      </p:sp>
      <p:sp>
        <p:nvSpPr>
          <p:cNvPr id="60419" name="文本占位符 604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30</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072511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xfrm>
            <a:off x="1371600" y="1143000"/>
            <a:ext cx="4114800" cy="3086100"/>
          </a:xfrm>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36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640754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C73AC2-4FF3-463E-8886-A6A0A3ACDF9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8118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xfrm>
            <a:off x="1371600" y="1143000"/>
            <a:ext cx="4114800" cy="3086100"/>
          </a:xfrm>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52524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xfrm>
            <a:off x="1371600" y="1143000"/>
            <a:ext cx="4114800" cy="3086100"/>
          </a:xfrm>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121456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xfrm>
            <a:off x="1371600" y="1143000"/>
            <a:ext cx="4114800" cy="3086100"/>
          </a:xfrm>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975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xfrm>
            <a:off x="1371600" y="1143000"/>
            <a:ext cx="4114800" cy="3086100"/>
          </a:xfrm>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59512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xfrm>
            <a:off x="1371600" y="1143000"/>
            <a:ext cx="4114800" cy="3086100"/>
          </a:xfrm>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78250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82945"/>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文本占位符 8294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4340" name="灯片编号占位符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eaLnBrk="1" fontAlgn="base" latinLnBrk="0" hangingPunct="1">
              <a:lnSpc>
                <a:spcPct val="100000"/>
              </a:lnSpc>
              <a:spcBef>
                <a:spcPct val="0"/>
              </a:spcBef>
              <a:spcAft>
                <a:spcPct val="0"/>
              </a:spcAft>
              <a:buClrTx/>
              <a:buSzTx/>
              <a:buFontTx/>
              <a:buNone/>
              <a:tabLst/>
              <a:defRPr/>
            </a:pPr>
            <a:fld id="{A4B32D68-3B9E-449D-95F1-C98AAE5FE692}"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等线"/>
              </a:rPr>
              <a:pPr marL="0" marR="0" lvl="0" indent="0" algn="l" defTabSz="91440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等线"/>
            </a:endParaRPr>
          </a:p>
        </p:txBody>
      </p:sp>
    </p:spTree>
    <p:extLst>
      <p:ext uri="{BB962C8B-B14F-4D97-AF65-F5344CB8AC3E}">
        <p14:creationId xmlns:p14="http://schemas.microsoft.com/office/powerpoint/2010/main" val="3031696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xfrm>
            <a:off x="1371600" y="1143000"/>
            <a:ext cx="4114800" cy="3086100"/>
          </a:xfrm>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806291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xfrm>
            <a:off x="1371600" y="1143000"/>
            <a:ext cx="4114800" cy="3086100"/>
          </a:xfrm>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07942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94A710D-3E9D-4465-8243-3D45227F7654}" type="datetimeFigureOut">
              <a:rPr lang="en-US"/>
              <a:pPr>
                <a:defRPr/>
              </a:pPr>
              <a:t>10/4/2021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D34CC0-DEDD-487F-B1F4-630DD6063303}" type="slidenum">
              <a:rPr lang="en-US" altLang="en-US"/>
              <a:pPr>
                <a:defRPr/>
              </a:pPr>
              <a:t>‹#›</a:t>
            </a:fld>
            <a:endParaRPr lang="en-US" altLang="en-US"/>
          </a:p>
        </p:txBody>
      </p:sp>
    </p:spTree>
    <p:extLst>
      <p:ext uri="{BB962C8B-B14F-4D97-AF65-F5344CB8AC3E}">
        <p14:creationId xmlns:p14="http://schemas.microsoft.com/office/powerpoint/2010/main" val="4013609734"/>
      </p:ext>
    </p:extLst>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EDF3BC-6850-4EB2-912D-5E8F4C7783B0}" type="datetimeFigureOut">
              <a:rPr lang="en-US"/>
              <a:pPr>
                <a:defRPr/>
              </a:pPr>
              <a:t>10/4/2021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8EDF5C-06FA-4048-9A78-C7CAA096BCF2}" type="slidenum">
              <a:rPr lang="en-US" altLang="en-US"/>
              <a:pPr>
                <a:defRPr/>
              </a:pPr>
              <a:t>‹#›</a:t>
            </a:fld>
            <a:endParaRPr lang="en-US" altLang="en-US"/>
          </a:p>
        </p:txBody>
      </p:sp>
    </p:spTree>
    <p:extLst>
      <p:ext uri="{BB962C8B-B14F-4D97-AF65-F5344CB8AC3E}">
        <p14:creationId xmlns:p14="http://schemas.microsoft.com/office/powerpoint/2010/main" val="1160764563"/>
      </p:ext>
    </p:extLst>
  </p:cSld>
  <p:clrMapOvr>
    <a:masterClrMapping/>
  </p:clrMapOvr>
  <p:transition>
    <p:comb/>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117217989"/>
      </p:ext>
    </p:extLst>
  </p:cSld>
  <p:clrMapOvr>
    <a:masterClrMapping/>
  </p:clrMapOvr>
  <p:transition advClick="0" advTm="3000">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6" y="457218"/>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4"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2017591764"/>
      </p:ext>
    </p:extLst>
  </p:cSld>
  <p:clrMapOvr>
    <a:masterClrMapping/>
  </p:clrMapOvr>
  <p:transition advClick="0" advTm="3000">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1" y="1158129"/>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07612474"/>
      </p:ext>
    </p:extLst>
  </p:cSld>
  <p:clrMapOvr>
    <a:masterClrMapping/>
  </p:clrMapOvr>
  <p:transition advClick="0" advTm="3000">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00"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7546320"/>
      </p:ext>
    </p:extLst>
  </p:cSld>
  <p:clrMapOvr>
    <a:masterClrMapping/>
  </p:clrMapOvr>
  <p:transition advClick="0" advTm="3000">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825688"/>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4076839"/>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69687816"/>
      </p:ext>
    </p:extLst>
  </p:cSld>
  <p:clrMapOvr>
    <a:masterClrMapping/>
  </p:clrMapOvr>
  <p:transition advClick="0" advTm="3000">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64834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1741941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124" indent="0" algn="ctr">
              <a:buNone/>
              <a:defRPr>
                <a:solidFill>
                  <a:schemeClr val="tx1">
                    <a:tint val="75000"/>
                  </a:schemeClr>
                </a:solidFill>
              </a:defRPr>
            </a:lvl4pPr>
            <a:lvl5pPr marL="1828324" indent="0" algn="ctr">
              <a:buNone/>
              <a:defRPr>
                <a:solidFill>
                  <a:schemeClr val="tx1">
                    <a:tint val="75000"/>
                  </a:schemeClr>
                </a:solidFill>
              </a:defRPr>
            </a:lvl5pPr>
            <a:lvl6pPr marL="2285524" indent="0" algn="ctr">
              <a:buNone/>
              <a:defRPr>
                <a:solidFill>
                  <a:schemeClr val="tx1">
                    <a:tint val="75000"/>
                  </a:schemeClr>
                </a:solidFill>
              </a:defRPr>
            </a:lvl6pPr>
            <a:lvl7pPr marL="2742724" indent="0" algn="ctr">
              <a:buNone/>
              <a:defRPr>
                <a:solidFill>
                  <a:schemeClr val="tx1">
                    <a:tint val="75000"/>
                  </a:schemeClr>
                </a:solidFill>
              </a:defRPr>
            </a:lvl7pPr>
            <a:lvl8pPr marL="3199448" indent="0" algn="ctr">
              <a:buNone/>
              <a:defRPr>
                <a:solidFill>
                  <a:schemeClr val="tx1">
                    <a:tint val="75000"/>
                  </a:schemeClr>
                </a:solidFill>
              </a:defRPr>
            </a:lvl8pPr>
            <a:lvl9pPr marL="36566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406E9206-D2D6-4057-92D4-39C87A03E66D}"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98199821"/>
      </p:ext>
    </p:extLst>
  </p:cSld>
  <p:clrMapOvr>
    <a:masterClrMapping/>
  </p:clrMapOvr>
  <p:transition spd="slow">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C052E9E1-D97D-4C90-BB96-FA1ED58B786F}"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64819388"/>
      </p:ext>
    </p:extLst>
  </p:cSld>
  <p:clrMapOvr>
    <a:masterClrMapping/>
  </p:clrMapOvr>
  <p:transition spd="slow">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5"/>
            <a:ext cx="7772400" cy="1362075"/>
          </a:xfrm>
        </p:spPr>
        <p:txBody>
          <a:bodyPr anchor="t"/>
          <a:lstStyle>
            <a:lvl1pPr algn="l">
              <a:defRPr sz="4050" b="1" cap="all"/>
            </a:lvl1pPr>
          </a:lstStyle>
          <a:p>
            <a:r>
              <a:rPr lang="en-US"/>
              <a:t>Click to edit Master title style</a:t>
            </a:r>
          </a:p>
        </p:txBody>
      </p:sp>
      <p:sp>
        <p:nvSpPr>
          <p:cNvPr id="3" name="Text Placeholder 2"/>
          <p:cNvSpPr>
            <a:spLocks noGrp="1"/>
          </p:cNvSpPr>
          <p:nvPr>
            <p:ph type="body" idx="1"/>
          </p:nvPr>
        </p:nvSpPr>
        <p:spPr>
          <a:xfrm>
            <a:off x="722315" y="2906717"/>
            <a:ext cx="7772400" cy="1500187"/>
          </a:xfrm>
        </p:spPr>
        <p:txBody>
          <a:bodyPr anchor="b"/>
          <a:lstStyle>
            <a:lvl1pPr marL="0" indent="0">
              <a:buNone/>
              <a:defRPr sz="2025">
                <a:solidFill>
                  <a:schemeClr val="tx1">
                    <a:tint val="75000"/>
                  </a:schemeClr>
                </a:solidFill>
              </a:defRPr>
            </a:lvl1pPr>
            <a:lvl2pPr marL="457200" indent="0">
              <a:buNone/>
              <a:defRPr sz="1800">
                <a:solidFill>
                  <a:schemeClr val="tx1">
                    <a:tint val="75000"/>
                  </a:schemeClr>
                </a:solidFill>
              </a:defRPr>
            </a:lvl2pPr>
            <a:lvl3pPr marL="914400" indent="0">
              <a:buNone/>
              <a:defRPr sz="1650">
                <a:solidFill>
                  <a:schemeClr val="tx1">
                    <a:tint val="75000"/>
                  </a:schemeClr>
                </a:solidFill>
              </a:defRPr>
            </a:lvl3pPr>
            <a:lvl4pPr marL="1371124" indent="0">
              <a:buNone/>
              <a:defRPr sz="1425">
                <a:solidFill>
                  <a:schemeClr val="tx1">
                    <a:tint val="75000"/>
                  </a:schemeClr>
                </a:solidFill>
              </a:defRPr>
            </a:lvl4pPr>
            <a:lvl5pPr marL="1828324" indent="0">
              <a:buNone/>
              <a:defRPr sz="1425">
                <a:solidFill>
                  <a:schemeClr val="tx1">
                    <a:tint val="75000"/>
                  </a:schemeClr>
                </a:solidFill>
              </a:defRPr>
            </a:lvl5pPr>
            <a:lvl6pPr marL="2285524" indent="0">
              <a:buNone/>
              <a:defRPr sz="1425">
                <a:solidFill>
                  <a:schemeClr val="tx1">
                    <a:tint val="75000"/>
                  </a:schemeClr>
                </a:solidFill>
              </a:defRPr>
            </a:lvl6pPr>
            <a:lvl7pPr marL="2742724" indent="0">
              <a:buNone/>
              <a:defRPr sz="1425">
                <a:solidFill>
                  <a:schemeClr val="tx1">
                    <a:tint val="75000"/>
                  </a:schemeClr>
                </a:solidFill>
              </a:defRPr>
            </a:lvl7pPr>
            <a:lvl8pPr marL="3199448" indent="0">
              <a:buNone/>
              <a:defRPr sz="1425">
                <a:solidFill>
                  <a:schemeClr val="tx1">
                    <a:tint val="75000"/>
                  </a:schemeClr>
                </a:solidFill>
              </a:defRPr>
            </a:lvl8pPr>
            <a:lvl9pPr marL="3656648"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814779EE-1E16-4CC5-A459-C716090F6017}"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21449314"/>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4679BE-E7E6-46EA-B493-57B24127F9FA}" type="datetimeFigureOut">
              <a:rPr lang="en-US"/>
              <a:pPr>
                <a:defRPr/>
              </a:pPr>
              <a:t>10/4/2021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F61E1-644A-4388-87DF-584C94A5CB0B}" type="slidenum">
              <a:rPr lang="en-US" altLang="en-US"/>
              <a:pPr>
                <a:defRPr/>
              </a:pPr>
              <a:t>‹#›</a:t>
            </a:fld>
            <a:endParaRPr lang="en-US" altLang="en-US"/>
          </a:p>
        </p:txBody>
      </p:sp>
    </p:spTree>
    <p:extLst>
      <p:ext uri="{BB962C8B-B14F-4D97-AF65-F5344CB8AC3E}">
        <p14:creationId xmlns:p14="http://schemas.microsoft.com/office/powerpoint/2010/main" val="1807944959"/>
      </p:ext>
    </p:extLst>
  </p:cSld>
  <p:clrMapOvr>
    <a:masterClrMapping/>
  </p:clrMapOvr>
  <p:transition>
    <p:comb/>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600205"/>
            <a:ext cx="4038600" cy="4525963"/>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5"/>
            <a:ext cx="4038600" cy="4525963"/>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defRPr/>
            </a:pPr>
            <a:fld id="{A3311C9F-D64E-4824-A709-CF61DE4E0BDD}"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29817695"/>
      </p:ext>
    </p:extLst>
  </p:cSld>
  <p:clrMapOvr>
    <a:masterClrMapping/>
  </p:clrMapOvr>
  <p:transition spd="slow">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7"/>
            <a:ext cx="4040188" cy="639763"/>
          </a:xfrm>
        </p:spPr>
        <p:txBody>
          <a:bodyPr anchor="b"/>
          <a:lstStyle>
            <a:lvl1pPr marL="0" indent="0">
              <a:buNone/>
              <a:defRPr sz="2400" b="1"/>
            </a:lvl1pPr>
            <a:lvl2pPr marL="457200" indent="0">
              <a:buNone/>
              <a:defRPr sz="2025" b="1"/>
            </a:lvl2pPr>
            <a:lvl3pPr marL="914400" indent="0">
              <a:buNone/>
              <a:defRPr sz="1800" b="1"/>
            </a:lvl3pPr>
            <a:lvl4pPr marL="1371124" indent="0">
              <a:buNone/>
              <a:defRPr sz="1650" b="1"/>
            </a:lvl4pPr>
            <a:lvl5pPr marL="1828324" indent="0">
              <a:buNone/>
              <a:defRPr sz="1650" b="1"/>
            </a:lvl5pPr>
            <a:lvl6pPr marL="2285524" indent="0">
              <a:buNone/>
              <a:defRPr sz="1650" b="1"/>
            </a:lvl6pPr>
            <a:lvl7pPr marL="2742724" indent="0">
              <a:buNone/>
              <a:defRPr sz="1650" b="1"/>
            </a:lvl7pPr>
            <a:lvl8pPr marL="3199448" indent="0">
              <a:buNone/>
              <a:defRPr sz="1650" b="1"/>
            </a:lvl8pPr>
            <a:lvl9pPr marL="3656648"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2" y="2174877"/>
            <a:ext cx="4040188" cy="3951288"/>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2400" b="1"/>
            </a:lvl1pPr>
            <a:lvl2pPr marL="457200" indent="0">
              <a:buNone/>
              <a:defRPr sz="2025" b="1"/>
            </a:lvl2pPr>
            <a:lvl3pPr marL="914400" indent="0">
              <a:buNone/>
              <a:defRPr sz="1800" b="1"/>
            </a:lvl3pPr>
            <a:lvl4pPr marL="1371124" indent="0">
              <a:buNone/>
              <a:defRPr sz="1650" b="1"/>
            </a:lvl4pPr>
            <a:lvl5pPr marL="1828324" indent="0">
              <a:buNone/>
              <a:defRPr sz="1650" b="1"/>
            </a:lvl5pPr>
            <a:lvl6pPr marL="2285524" indent="0">
              <a:buNone/>
              <a:defRPr sz="1650" b="1"/>
            </a:lvl6pPr>
            <a:lvl7pPr marL="2742724" indent="0">
              <a:buNone/>
              <a:defRPr sz="1650" b="1"/>
            </a:lvl7pPr>
            <a:lvl8pPr marL="3199448" indent="0">
              <a:buNone/>
              <a:defRPr sz="1650" b="1"/>
            </a:lvl8pPr>
            <a:lvl9pPr marL="3656648"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1" y="2174877"/>
            <a:ext cx="4041775" cy="3951288"/>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defRPr/>
            </a:pPr>
            <a:fld id="{0A4318BD-B3C6-4D4B-B871-C29490A2E55A}"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06958129"/>
      </p:ext>
    </p:extLst>
  </p:cSld>
  <p:clrMapOvr>
    <a:masterClrMapping/>
  </p:clrMapOvr>
  <p:transition spd="slow">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defRPr/>
            </a:pPr>
            <a:fld id="{E14CAFC4-799C-4CDE-B92B-8C262F06CF3E}"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48500401"/>
      </p:ext>
    </p:extLst>
  </p:cSld>
  <p:clrMapOvr>
    <a:masterClrMapping/>
  </p:clrMapOvr>
  <p:transition spd="slow">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6" y="1031258"/>
            <a:ext cx="7434551"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4425044" y="6451899"/>
            <a:ext cx="293917"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defTabSz="685800" eaLnBrk="1" fontAlgn="auto" hangingPunct="1">
              <a:spcBef>
                <a:spcPts val="0"/>
              </a:spcBef>
              <a:spcAft>
                <a:spcPts val="0"/>
              </a:spcAft>
              <a:defRPr/>
            </a:pPr>
            <a:fld id="{3E729073-8FFE-4F18-B513-07581FC6638E}"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9" name="灯片编号占位符 8"/>
          <p:cNvSpPr>
            <a:spLocks noGrp="1"/>
          </p:cNvSpPr>
          <p:nvPr>
            <p:ph type="sldNum" sz="quarter" idx="12"/>
          </p:nvPr>
        </p:nvSpPr>
        <p:spPr>
          <a:xfrm>
            <a:off x="3505201" y="6396230"/>
            <a:ext cx="2133600" cy="365125"/>
          </a:xfrm>
        </p:spPr>
        <p:txBody>
          <a:bodyPr/>
          <a:lstStyle>
            <a:lvl1pPr algn="ctr">
              <a:defRPr>
                <a:latin typeface="ITC Avant Garde Std Bk" panose="020B0502020202020204" pitchFamily="34" charset="0"/>
              </a:defRPr>
            </a:lvl1p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rPr>
              <a:pPr defTabSz="685800" eaLnBrk="1" fontAlgn="auto" hangingPunct="1">
                <a:spcBef>
                  <a:spcPts val="0"/>
                </a:spcBef>
                <a:spcAft>
                  <a:spcPts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1841163816"/>
      </p:ext>
    </p:extLst>
  </p:cSld>
  <p:clrMapOvr>
    <a:masterClrMapping/>
  </p:clrMapOvr>
  <p:transition spd="slow">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76435"/>
      </p:ext>
    </p:extLst>
  </p:cSld>
  <p:clrMapOvr>
    <a:masterClrMapping/>
  </p:clrMapOvr>
  <p:transition spd="slow">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3"/>
            <a:ext cx="3008313" cy="1162051"/>
          </a:xfrm>
        </p:spPr>
        <p:txBody>
          <a:bodyPr anchor="b"/>
          <a:lstStyle>
            <a:lvl1pPr algn="l">
              <a:defRPr sz="2025" b="1"/>
            </a:lvl1pPr>
          </a:lstStyle>
          <a:p>
            <a:r>
              <a:rPr lang="en-US"/>
              <a:t>Click to edit Master title style</a:t>
            </a:r>
          </a:p>
        </p:txBody>
      </p:sp>
      <p:sp>
        <p:nvSpPr>
          <p:cNvPr id="3" name="Content Placeholder 2"/>
          <p:cNvSpPr>
            <a:spLocks noGrp="1"/>
          </p:cNvSpPr>
          <p:nvPr>
            <p:ph idx="1"/>
          </p:nvPr>
        </p:nvSpPr>
        <p:spPr>
          <a:xfrm>
            <a:off x="3575052" y="273057"/>
            <a:ext cx="5111750" cy="5853113"/>
          </a:xfrm>
        </p:spPr>
        <p:txBody>
          <a:bodyPr/>
          <a:lstStyle>
            <a:lvl1pPr>
              <a:defRPr sz="3225"/>
            </a:lvl1pPr>
            <a:lvl2pPr>
              <a:defRPr sz="2850"/>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8"/>
            <a:ext cx="3008313" cy="4691063"/>
          </a:xfrm>
        </p:spPr>
        <p:txBody>
          <a:bodyPr/>
          <a:lstStyle>
            <a:lvl1pPr marL="0" indent="0">
              <a:buNone/>
              <a:defRPr sz="1425"/>
            </a:lvl1pPr>
            <a:lvl2pPr marL="457200" indent="0">
              <a:buNone/>
              <a:defRPr sz="1200"/>
            </a:lvl2pPr>
            <a:lvl3pPr marL="914400" indent="0">
              <a:buNone/>
              <a:defRPr sz="1050"/>
            </a:lvl3pPr>
            <a:lvl4pPr marL="1371124" indent="0">
              <a:buNone/>
              <a:defRPr sz="900"/>
            </a:lvl4pPr>
            <a:lvl5pPr marL="1828324" indent="0">
              <a:buNone/>
              <a:defRPr sz="900"/>
            </a:lvl5pPr>
            <a:lvl6pPr marL="2285524" indent="0">
              <a:buNone/>
              <a:defRPr sz="900"/>
            </a:lvl6pPr>
            <a:lvl7pPr marL="2742724" indent="0">
              <a:buNone/>
              <a:defRPr sz="900"/>
            </a:lvl7pPr>
            <a:lvl8pPr marL="3199448" indent="0">
              <a:buNone/>
              <a:defRPr sz="900"/>
            </a:lvl8pPr>
            <a:lvl9pPr marL="365664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defRPr/>
            </a:pPr>
            <a:fld id="{43C7FCF6-76BD-4495-B08F-4C059D2BA31F}"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5744530"/>
      </p:ext>
    </p:extLst>
  </p:cSld>
  <p:clrMapOvr>
    <a:masterClrMapping/>
  </p:clrMapOvr>
  <p:transition spd="slow">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5"/>
            <a:ext cx="5486400" cy="566739"/>
          </a:xfrm>
        </p:spPr>
        <p:txBody>
          <a:bodyPr anchor="b"/>
          <a:lstStyle>
            <a:lvl1pPr algn="l">
              <a:defRPr sz="2025" b="1"/>
            </a:lvl1pPr>
          </a:lstStyle>
          <a:p>
            <a:r>
              <a:rPr lang="en-US"/>
              <a:t>Click to edit Master title style</a:t>
            </a:r>
          </a:p>
        </p:txBody>
      </p:sp>
      <p:sp>
        <p:nvSpPr>
          <p:cNvPr id="3" name="Picture Placeholder 2"/>
          <p:cNvSpPr>
            <a:spLocks noGrp="1"/>
          </p:cNvSpPr>
          <p:nvPr>
            <p:ph type="pic" idx="1"/>
          </p:nvPr>
        </p:nvSpPr>
        <p:spPr>
          <a:xfrm>
            <a:off x="1792288" y="612777"/>
            <a:ext cx="5486400" cy="4114800"/>
          </a:xfrm>
        </p:spPr>
        <p:txBody>
          <a:bodyPr/>
          <a:lstStyle>
            <a:lvl1pPr marL="0" indent="0">
              <a:buNone/>
              <a:defRPr sz="3225"/>
            </a:lvl1pPr>
            <a:lvl2pPr marL="457200" indent="0">
              <a:buNone/>
              <a:defRPr sz="2850"/>
            </a:lvl2pPr>
            <a:lvl3pPr marL="914400" indent="0">
              <a:buNone/>
              <a:defRPr sz="2400"/>
            </a:lvl3pPr>
            <a:lvl4pPr marL="1371124" indent="0">
              <a:buNone/>
              <a:defRPr sz="2025"/>
            </a:lvl4pPr>
            <a:lvl5pPr marL="1828324" indent="0">
              <a:buNone/>
              <a:defRPr sz="2025"/>
            </a:lvl5pPr>
            <a:lvl6pPr marL="2285524" indent="0">
              <a:buNone/>
              <a:defRPr sz="2025"/>
            </a:lvl6pPr>
            <a:lvl7pPr marL="2742724" indent="0">
              <a:buNone/>
              <a:defRPr sz="2025"/>
            </a:lvl7pPr>
            <a:lvl8pPr marL="3199448" indent="0">
              <a:buNone/>
              <a:defRPr sz="2025"/>
            </a:lvl8pPr>
            <a:lvl9pPr marL="3656648" indent="0">
              <a:buNone/>
              <a:defRPr sz="2025"/>
            </a:lvl9pPr>
          </a:lstStyle>
          <a:p>
            <a:endParaRPr lang="en-US" dirty="0"/>
          </a:p>
        </p:txBody>
      </p:sp>
      <p:sp>
        <p:nvSpPr>
          <p:cNvPr id="4" name="Text Placeholder 3"/>
          <p:cNvSpPr>
            <a:spLocks noGrp="1"/>
          </p:cNvSpPr>
          <p:nvPr>
            <p:ph type="body" sz="half" idx="2"/>
          </p:nvPr>
        </p:nvSpPr>
        <p:spPr>
          <a:xfrm>
            <a:off x="1792288" y="5367344"/>
            <a:ext cx="5486400" cy="804863"/>
          </a:xfrm>
        </p:spPr>
        <p:txBody>
          <a:bodyPr/>
          <a:lstStyle>
            <a:lvl1pPr marL="0" indent="0">
              <a:buNone/>
              <a:defRPr sz="1425"/>
            </a:lvl1pPr>
            <a:lvl2pPr marL="457200" indent="0">
              <a:buNone/>
              <a:defRPr sz="1200"/>
            </a:lvl2pPr>
            <a:lvl3pPr marL="914400" indent="0">
              <a:buNone/>
              <a:defRPr sz="1050"/>
            </a:lvl3pPr>
            <a:lvl4pPr marL="1371124" indent="0">
              <a:buNone/>
              <a:defRPr sz="900"/>
            </a:lvl4pPr>
            <a:lvl5pPr marL="1828324" indent="0">
              <a:buNone/>
              <a:defRPr sz="900"/>
            </a:lvl5pPr>
            <a:lvl6pPr marL="2285524" indent="0">
              <a:buNone/>
              <a:defRPr sz="900"/>
            </a:lvl6pPr>
            <a:lvl7pPr marL="2742724" indent="0">
              <a:buNone/>
              <a:defRPr sz="900"/>
            </a:lvl7pPr>
            <a:lvl8pPr marL="3199448" indent="0">
              <a:buNone/>
              <a:defRPr sz="900"/>
            </a:lvl8pPr>
            <a:lvl9pPr marL="365664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defRPr/>
            </a:pPr>
            <a:fld id="{E257577C-F53D-4BB9-9408-EB84DEB3CD80}"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6668661"/>
      </p:ext>
    </p:extLst>
  </p:cSld>
  <p:clrMapOvr>
    <a:masterClrMapping/>
  </p:clrMapOvr>
  <p:transition spd="slow">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77D58058-BD14-4845-947D-4A9B79A00D09}"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00241426"/>
      </p:ext>
    </p:extLst>
  </p:cSld>
  <p:clrMapOvr>
    <a:masterClrMapping/>
  </p:clrMapOvr>
  <p:transition spd="slow">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18ECB469-C949-4E3F-B0CB-0C15DA7B7F92}"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10555320"/>
      </p:ext>
    </p:extLst>
  </p:cSld>
  <p:clrMapOvr>
    <a:masterClrMapping/>
  </p:clrMapOvr>
  <p:transition spd="slow">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45062"/>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717048CA-36FC-46DC-8971-C2E01C1F658E}"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10/4/2021</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E7814427-CF75-4B09-BF49-6B65AA0ABEB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6517996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800" eaLnBrk="1" fontAlgn="auto" hangingPunct="1">
              <a:spcBef>
                <a:spcPts val="0"/>
              </a:spcBef>
              <a:spcAft>
                <a:spcPts val="0"/>
              </a:spcAft>
            </a:pPr>
            <a:fld id="{00000000-1234-1234-1234-123412341234}" type="slidenum">
              <a:rPr lang="en-GB" smtClean="0">
                <a:solidFill>
                  <a:srgbClr val="000000">
                    <a:tint val="75000"/>
                  </a:srgbClr>
                </a:solidFill>
                <a:latin typeface="Calibri"/>
              </a:rPr>
              <a:pPr defTabSz="685800" eaLnBrk="1" fontAlgn="auto" hangingPunct="1">
                <a:spcBef>
                  <a:spcPts val="0"/>
                </a:spcBef>
                <a:spcAft>
                  <a:spcPts val="0"/>
                </a:spcAft>
              </a:pPr>
              <a:t>‹#›</a:t>
            </a:fld>
            <a:endParaRPr lang="en-GB">
              <a:solidFill>
                <a:srgbClr val="000000">
                  <a:tint val="75000"/>
                </a:srgbClr>
              </a:solidFill>
              <a:latin typeface="Calibri"/>
            </a:endParaRPr>
          </a:p>
        </p:txBody>
      </p:sp>
    </p:spTree>
    <p:extLst>
      <p:ext uri="{BB962C8B-B14F-4D97-AF65-F5344CB8AC3E}">
        <p14:creationId xmlns:p14="http://schemas.microsoft.com/office/powerpoint/2010/main" val="3854576453"/>
      </p:ext>
    </p:extLst>
  </p:cSld>
  <p:clrMapOvr>
    <a:masterClrMapping/>
  </p:clrMapOvr>
  <p:transition spd="slow">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3"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3" y="3602160"/>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811295439"/>
      </p:ext>
    </p:extLst>
  </p:cSld>
  <p:clrMapOvr>
    <a:masterClrMapping/>
  </p:clrMapOvr>
  <p:transition advClick="0" advTm="3000">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1" y="1158129"/>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82411466"/>
      </p:ext>
    </p:extLst>
  </p:cSld>
  <p:clrMapOvr>
    <a:masterClrMapping/>
  </p:clrMapOvr>
  <p:transition advClick="0" advTm="3000">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7"/>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900" y="4589619"/>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134443100"/>
      </p:ext>
    </p:extLst>
  </p:cSld>
  <p:clrMapOvr>
    <a:masterClrMapping/>
  </p:clrMapOvr>
  <p:transition advClick="0" advTm="3000">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2350925"/>
      </p:ext>
    </p:extLst>
  </p:cSld>
  <p:clrMapOvr>
    <a:masterClrMapping/>
  </p:clrMapOvr>
  <p:transition advClick="0" advTm="3000">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9"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3"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4440329"/>
      </p:ext>
    </p:extLst>
  </p:cSld>
  <p:clrMapOvr>
    <a:masterClrMapping/>
  </p:clrMapOvr>
  <p:transition advClick="0" advTm="3000">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74818224"/>
      </p:ext>
    </p:extLst>
  </p:cSld>
  <p:clrMapOvr>
    <a:masterClrMapping/>
  </p:clrMapOvr>
  <p:transition advClick="0" advTm="3000">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412173"/>
      </p:ext>
    </p:extLst>
  </p:cSld>
  <p:clrMapOvr>
    <a:masterClrMapping/>
  </p:clrMapOvr>
  <p:transition advClick="0" advTm="3000">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4271692404"/>
      </p:ext>
    </p:extLst>
  </p:cSld>
  <p:clrMapOvr>
    <a:masterClrMapping/>
  </p:clrMapOvr>
  <p:transition advClick="0" advTm="3000">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6" y="457218"/>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4"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627709328"/>
      </p:ext>
    </p:extLst>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717048CA-36FC-46DC-8971-C2E01C1F658E}"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10/4/2021</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E7814427-CF75-4B09-BF49-6B65AA0ABEB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1015820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1" y="1158129"/>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81891529"/>
      </p:ext>
    </p:extLst>
  </p:cSld>
  <p:clrMapOvr>
    <a:masterClrMapping/>
  </p:clrMapOvr>
  <p:transition advClick="0" advTm="3000">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00"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96430102"/>
      </p:ext>
    </p:extLst>
  </p:cSld>
  <p:clrMapOvr>
    <a:masterClrMapping/>
  </p:clrMapOvr>
  <p:transition advClick="0" advTm="3000">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825688"/>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4076839"/>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08444330"/>
      </p:ext>
    </p:extLst>
  </p:cSld>
  <p:clrMapOvr>
    <a:masterClrMapping/>
  </p:clrMapOvr>
  <p:transition advClick="0" advTm="3000">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36608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11652379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3"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3" y="3602160"/>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2028408361"/>
      </p:ext>
    </p:extLst>
  </p:cSld>
  <p:clrMapOvr>
    <a:masterClrMapping/>
  </p:clrMapOvr>
  <p:transition advClick="0" advTm="3000">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1" y="1158129"/>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00980717"/>
      </p:ext>
    </p:extLst>
  </p:cSld>
  <p:clrMapOvr>
    <a:masterClrMapping/>
  </p:clrMapOvr>
  <p:transition advClick="0" advTm="3000">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7"/>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900" y="4589619"/>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387471770"/>
      </p:ext>
    </p:extLst>
  </p:cSld>
  <p:clrMapOvr>
    <a:masterClrMapping/>
  </p:clrMapOvr>
  <p:transition advClick="0" advTm="3000">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05848132"/>
      </p:ext>
    </p:extLst>
  </p:cSld>
  <p:clrMapOvr>
    <a:masterClrMapping/>
  </p:clrMapOvr>
  <p:transition advClick="0" advTm="3000">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9"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3"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74258617"/>
      </p:ext>
    </p:extLst>
  </p:cSld>
  <p:clrMapOvr>
    <a:masterClrMapping/>
  </p:clrMapOvr>
  <p:transition advClick="0" advTm="3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717048CA-36FC-46DC-8971-C2E01C1F658E}"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10/4/2021</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E7814427-CF75-4B09-BF49-6B65AA0ABEB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8034710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33532157"/>
      </p:ext>
    </p:extLst>
  </p:cSld>
  <p:clrMapOvr>
    <a:masterClrMapping/>
  </p:clrMapOvr>
  <p:transition advClick="0" advTm="3000">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656872"/>
      </p:ext>
    </p:extLst>
  </p:cSld>
  <p:clrMapOvr>
    <a:masterClrMapping/>
  </p:clrMapOvr>
  <p:transition advClick="0" advTm="3000">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3752577579"/>
      </p:ext>
    </p:extLst>
  </p:cSld>
  <p:clrMapOvr>
    <a:masterClrMapping/>
  </p:clrMapOvr>
  <p:transition advClick="0" advTm="3000">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6" y="457218"/>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4"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2294875468"/>
      </p:ext>
    </p:extLst>
  </p:cSld>
  <p:clrMapOvr>
    <a:masterClrMapping/>
  </p:clrMapOvr>
  <p:transition advClick="0" advTm="3000">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1" y="1158129"/>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56065373"/>
      </p:ext>
    </p:extLst>
  </p:cSld>
  <p:clrMapOvr>
    <a:masterClrMapping/>
  </p:clrMapOvr>
  <p:transition advClick="0" advTm="3000">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00"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5674609"/>
      </p:ext>
    </p:extLst>
  </p:cSld>
  <p:clrMapOvr>
    <a:masterClrMapping/>
  </p:clrMapOvr>
  <p:transition advClick="0" advTm="3000">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825688"/>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4076839"/>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75226955"/>
      </p:ext>
    </p:extLst>
  </p:cSld>
  <p:clrMapOvr>
    <a:masterClrMapping/>
  </p:clrMapOvr>
  <p:transition advClick="0" advTm="3000">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111943"/>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39528230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3"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3" y="3602160"/>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1473611174"/>
      </p:ext>
    </p:extLst>
  </p:cSld>
  <p:clrMapOvr>
    <a:masterClrMapping/>
  </p:clrMapOvr>
  <p:transition advClick="0" advTm="3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717048CA-36FC-46DC-8971-C2E01C1F658E}"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10/4/2021</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E7814427-CF75-4B09-BF49-6B65AA0ABEB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9869582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1" y="1158129"/>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36000238"/>
      </p:ext>
    </p:extLst>
  </p:cSld>
  <p:clrMapOvr>
    <a:masterClrMapping/>
  </p:clrMapOvr>
  <p:transition advClick="0" advTm="3000">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7"/>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900" y="4589619"/>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931535896"/>
      </p:ext>
    </p:extLst>
  </p:cSld>
  <p:clrMapOvr>
    <a:masterClrMapping/>
  </p:clrMapOvr>
  <p:transition advClick="0" advTm="3000">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49762125"/>
      </p:ext>
    </p:extLst>
  </p:cSld>
  <p:clrMapOvr>
    <a:masterClrMapping/>
  </p:clrMapOvr>
  <p:transition advClick="0" advTm="3000">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9"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3"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9093731"/>
      </p:ext>
    </p:extLst>
  </p:cSld>
  <p:clrMapOvr>
    <a:masterClrMapping/>
  </p:clrMapOvr>
  <p:transition advClick="0" advTm="3000">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28261853"/>
      </p:ext>
    </p:extLst>
  </p:cSld>
  <p:clrMapOvr>
    <a:masterClrMapping/>
  </p:clrMapOvr>
  <p:transition advClick="0" advTm="3000">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267731"/>
      </p:ext>
    </p:extLst>
  </p:cSld>
  <p:clrMapOvr>
    <a:masterClrMapping/>
  </p:clrMapOvr>
  <p:transition advClick="0" advTm="3000">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3554106291"/>
      </p:ext>
    </p:extLst>
  </p:cSld>
  <p:clrMapOvr>
    <a:masterClrMapping/>
  </p:clrMapOvr>
  <p:transition advClick="0" advTm="3000">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6" y="457218"/>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4"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555355668"/>
      </p:ext>
    </p:extLst>
  </p:cSld>
  <p:clrMapOvr>
    <a:masterClrMapping/>
  </p:clrMapOvr>
  <p:transition advClick="0" advTm="3000">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1" y="1158129"/>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587304"/>
      </p:ext>
    </p:extLst>
  </p:cSld>
  <p:clrMapOvr>
    <a:masterClrMapping/>
  </p:clrMapOvr>
  <p:transition advClick="0" advTm="3000">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00"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10915259"/>
      </p:ext>
    </p:extLst>
  </p:cSld>
  <p:clrMapOvr>
    <a:masterClrMapping/>
  </p:clrMapOvr>
  <p:transition advClick="0"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717048CA-36FC-46DC-8971-C2E01C1F658E}"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10/4/2021</a:t>
            </a:fld>
            <a:endParaRPr lang="en-US">
              <a:solidFill>
                <a:prstClr val="black">
                  <a:tint val="75000"/>
                </a:prstClr>
              </a:solidFill>
              <a:latin typeface="Calibri" panose="020F0502020204030204"/>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pPr>
            <a:fld id="{E7814427-CF75-4B09-BF49-6B65AA0ABEB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2479658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825688"/>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4076839"/>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73609650"/>
      </p:ext>
    </p:extLst>
  </p:cSld>
  <p:clrMapOvr>
    <a:masterClrMapping/>
  </p:clrMapOvr>
  <p:transition advClick="0" advTm="3000">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90306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7060993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124" indent="0" algn="ctr">
              <a:buNone/>
              <a:defRPr>
                <a:solidFill>
                  <a:schemeClr val="tx1">
                    <a:tint val="75000"/>
                  </a:schemeClr>
                </a:solidFill>
              </a:defRPr>
            </a:lvl4pPr>
            <a:lvl5pPr marL="1828324" indent="0" algn="ctr">
              <a:buNone/>
              <a:defRPr>
                <a:solidFill>
                  <a:schemeClr val="tx1">
                    <a:tint val="75000"/>
                  </a:schemeClr>
                </a:solidFill>
              </a:defRPr>
            </a:lvl5pPr>
            <a:lvl6pPr marL="2285524" indent="0" algn="ctr">
              <a:buNone/>
              <a:defRPr>
                <a:solidFill>
                  <a:schemeClr val="tx1">
                    <a:tint val="75000"/>
                  </a:schemeClr>
                </a:solidFill>
              </a:defRPr>
            </a:lvl6pPr>
            <a:lvl7pPr marL="2742724" indent="0" algn="ctr">
              <a:buNone/>
              <a:defRPr>
                <a:solidFill>
                  <a:schemeClr val="tx1">
                    <a:tint val="75000"/>
                  </a:schemeClr>
                </a:solidFill>
              </a:defRPr>
            </a:lvl7pPr>
            <a:lvl8pPr marL="3199448" indent="0" algn="ctr">
              <a:buNone/>
              <a:defRPr>
                <a:solidFill>
                  <a:schemeClr val="tx1">
                    <a:tint val="75000"/>
                  </a:schemeClr>
                </a:solidFill>
              </a:defRPr>
            </a:lvl8pPr>
            <a:lvl9pPr marL="36566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406E9206-D2D6-4057-92D4-39C87A03E66D}"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08024676"/>
      </p:ext>
    </p:extLst>
  </p:cSld>
  <p:clrMapOvr>
    <a:masterClrMapping/>
  </p:clrMapOvr>
  <p:transition spd="slow">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C052E9E1-D97D-4C90-BB96-FA1ED58B786F}"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28014655"/>
      </p:ext>
    </p:extLst>
  </p:cSld>
  <p:clrMapOvr>
    <a:masterClrMapping/>
  </p:clrMapOvr>
  <p:transition spd="slow">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5"/>
            <a:ext cx="7772400" cy="1362075"/>
          </a:xfrm>
        </p:spPr>
        <p:txBody>
          <a:bodyPr anchor="t"/>
          <a:lstStyle>
            <a:lvl1pPr algn="l">
              <a:defRPr sz="4050" b="1" cap="all"/>
            </a:lvl1pPr>
          </a:lstStyle>
          <a:p>
            <a:r>
              <a:rPr lang="en-US"/>
              <a:t>Click to edit Master title style</a:t>
            </a:r>
          </a:p>
        </p:txBody>
      </p:sp>
      <p:sp>
        <p:nvSpPr>
          <p:cNvPr id="3" name="Text Placeholder 2"/>
          <p:cNvSpPr>
            <a:spLocks noGrp="1"/>
          </p:cNvSpPr>
          <p:nvPr>
            <p:ph type="body" idx="1"/>
          </p:nvPr>
        </p:nvSpPr>
        <p:spPr>
          <a:xfrm>
            <a:off x="722315" y="2906717"/>
            <a:ext cx="7772400" cy="1500187"/>
          </a:xfrm>
        </p:spPr>
        <p:txBody>
          <a:bodyPr anchor="b"/>
          <a:lstStyle>
            <a:lvl1pPr marL="0" indent="0">
              <a:buNone/>
              <a:defRPr sz="2025">
                <a:solidFill>
                  <a:schemeClr val="tx1">
                    <a:tint val="75000"/>
                  </a:schemeClr>
                </a:solidFill>
              </a:defRPr>
            </a:lvl1pPr>
            <a:lvl2pPr marL="457200" indent="0">
              <a:buNone/>
              <a:defRPr sz="1800">
                <a:solidFill>
                  <a:schemeClr val="tx1">
                    <a:tint val="75000"/>
                  </a:schemeClr>
                </a:solidFill>
              </a:defRPr>
            </a:lvl2pPr>
            <a:lvl3pPr marL="914400" indent="0">
              <a:buNone/>
              <a:defRPr sz="1650">
                <a:solidFill>
                  <a:schemeClr val="tx1">
                    <a:tint val="75000"/>
                  </a:schemeClr>
                </a:solidFill>
              </a:defRPr>
            </a:lvl3pPr>
            <a:lvl4pPr marL="1371124" indent="0">
              <a:buNone/>
              <a:defRPr sz="1425">
                <a:solidFill>
                  <a:schemeClr val="tx1">
                    <a:tint val="75000"/>
                  </a:schemeClr>
                </a:solidFill>
              </a:defRPr>
            </a:lvl4pPr>
            <a:lvl5pPr marL="1828324" indent="0">
              <a:buNone/>
              <a:defRPr sz="1425">
                <a:solidFill>
                  <a:schemeClr val="tx1">
                    <a:tint val="75000"/>
                  </a:schemeClr>
                </a:solidFill>
              </a:defRPr>
            </a:lvl5pPr>
            <a:lvl6pPr marL="2285524" indent="0">
              <a:buNone/>
              <a:defRPr sz="1425">
                <a:solidFill>
                  <a:schemeClr val="tx1">
                    <a:tint val="75000"/>
                  </a:schemeClr>
                </a:solidFill>
              </a:defRPr>
            </a:lvl6pPr>
            <a:lvl7pPr marL="2742724" indent="0">
              <a:buNone/>
              <a:defRPr sz="1425">
                <a:solidFill>
                  <a:schemeClr val="tx1">
                    <a:tint val="75000"/>
                  </a:schemeClr>
                </a:solidFill>
              </a:defRPr>
            </a:lvl7pPr>
            <a:lvl8pPr marL="3199448" indent="0">
              <a:buNone/>
              <a:defRPr sz="1425">
                <a:solidFill>
                  <a:schemeClr val="tx1">
                    <a:tint val="75000"/>
                  </a:schemeClr>
                </a:solidFill>
              </a:defRPr>
            </a:lvl8pPr>
            <a:lvl9pPr marL="3656648"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814779EE-1E16-4CC5-A459-C716090F6017}"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98595273"/>
      </p:ext>
    </p:extLst>
  </p:cSld>
  <p:clrMapOvr>
    <a:masterClrMapping/>
  </p:clrMapOvr>
  <p:transition spd="slow">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600205"/>
            <a:ext cx="4038600" cy="4525963"/>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5"/>
            <a:ext cx="4038600" cy="4525963"/>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defRPr/>
            </a:pPr>
            <a:fld id="{A3311C9F-D64E-4824-A709-CF61DE4E0BDD}"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84013209"/>
      </p:ext>
    </p:extLst>
  </p:cSld>
  <p:clrMapOvr>
    <a:masterClrMapping/>
  </p:clrMapOvr>
  <p:transition spd="slow">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7"/>
            <a:ext cx="4040188" cy="639763"/>
          </a:xfrm>
        </p:spPr>
        <p:txBody>
          <a:bodyPr anchor="b"/>
          <a:lstStyle>
            <a:lvl1pPr marL="0" indent="0">
              <a:buNone/>
              <a:defRPr sz="2400" b="1"/>
            </a:lvl1pPr>
            <a:lvl2pPr marL="457200" indent="0">
              <a:buNone/>
              <a:defRPr sz="2025" b="1"/>
            </a:lvl2pPr>
            <a:lvl3pPr marL="914400" indent="0">
              <a:buNone/>
              <a:defRPr sz="1800" b="1"/>
            </a:lvl3pPr>
            <a:lvl4pPr marL="1371124" indent="0">
              <a:buNone/>
              <a:defRPr sz="1650" b="1"/>
            </a:lvl4pPr>
            <a:lvl5pPr marL="1828324" indent="0">
              <a:buNone/>
              <a:defRPr sz="1650" b="1"/>
            </a:lvl5pPr>
            <a:lvl6pPr marL="2285524" indent="0">
              <a:buNone/>
              <a:defRPr sz="1650" b="1"/>
            </a:lvl6pPr>
            <a:lvl7pPr marL="2742724" indent="0">
              <a:buNone/>
              <a:defRPr sz="1650" b="1"/>
            </a:lvl7pPr>
            <a:lvl8pPr marL="3199448" indent="0">
              <a:buNone/>
              <a:defRPr sz="1650" b="1"/>
            </a:lvl8pPr>
            <a:lvl9pPr marL="3656648"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2" y="2174877"/>
            <a:ext cx="4040188" cy="3951288"/>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2400" b="1"/>
            </a:lvl1pPr>
            <a:lvl2pPr marL="457200" indent="0">
              <a:buNone/>
              <a:defRPr sz="2025" b="1"/>
            </a:lvl2pPr>
            <a:lvl3pPr marL="914400" indent="0">
              <a:buNone/>
              <a:defRPr sz="1800" b="1"/>
            </a:lvl3pPr>
            <a:lvl4pPr marL="1371124" indent="0">
              <a:buNone/>
              <a:defRPr sz="1650" b="1"/>
            </a:lvl4pPr>
            <a:lvl5pPr marL="1828324" indent="0">
              <a:buNone/>
              <a:defRPr sz="1650" b="1"/>
            </a:lvl5pPr>
            <a:lvl6pPr marL="2285524" indent="0">
              <a:buNone/>
              <a:defRPr sz="1650" b="1"/>
            </a:lvl6pPr>
            <a:lvl7pPr marL="2742724" indent="0">
              <a:buNone/>
              <a:defRPr sz="1650" b="1"/>
            </a:lvl7pPr>
            <a:lvl8pPr marL="3199448" indent="0">
              <a:buNone/>
              <a:defRPr sz="1650" b="1"/>
            </a:lvl8pPr>
            <a:lvl9pPr marL="3656648"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1" y="2174877"/>
            <a:ext cx="4041775" cy="3951288"/>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defRPr/>
            </a:pPr>
            <a:fld id="{0A4318BD-B3C6-4D4B-B871-C29490A2E55A}"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94818293"/>
      </p:ext>
    </p:extLst>
  </p:cSld>
  <p:clrMapOvr>
    <a:masterClrMapping/>
  </p:clrMapOvr>
  <p:transition spd="slow">
    <p:rand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defRPr/>
            </a:pPr>
            <a:fld id="{E14CAFC4-799C-4CDE-B92B-8C262F06CF3E}"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25762209"/>
      </p:ext>
    </p:extLst>
  </p:cSld>
  <p:clrMapOvr>
    <a:masterClrMapping/>
  </p:clrMapOvr>
  <p:transition spd="slow">
    <p:rand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6" y="1031258"/>
            <a:ext cx="7434551"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4425044" y="6451899"/>
            <a:ext cx="293917"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defTabSz="685800" eaLnBrk="1" fontAlgn="auto" hangingPunct="1">
              <a:spcBef>
                <a:spcPts val="0"/>
              </a:spcBef>
              <a:spcAft>
                <a:spcPts val="0"/>
              </a:spcAft>
              <a:defRPr/>
            </a:pPr>
            <a:fld id="{3E729073-8FFE-4F18-B513-07581FC6638E}"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9" name="灯片编号占位符 8"/>
          <p:cNvSpPr>
            <a:spLocks noGrp="1"/>
          </p:cNvSpPr>
          <p:nvPr>
            <p:ph type="sldNum" sz="quarter" idx="12"/>
          </p:nvPr>
        </p:nvSpPr>
        <p:spPr>
          <a:xfrm>
            <a:off x="3505201" y="6396230"/>
            <a:ext cx="2133600" cy="365125"/>
          </a:xfrm>
        </p:spPr>
        <p:txBody>
          <a:bodyPr/>
          <a:lstStyle>
            <a:lvl1pPr algn="ctr">
              <a:defRPr>
                <a:latin typeface="ITC Avant Garde Std Bk" panose="020B0502020202020204" pitchFamily="34" charset="0"/>
              </a:defRPr>
            </a:lvl1p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rPr>
              <a:pPr defTabSz="685800" eaLnBrk="1" fontAlgn="auto" hangingPunct="1">
                <a:spcBef>
                  <a:spcPts val="0"/>
                </a:spcBef>
                <a:spcAft>
                  <a:spcPts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2422472018"/>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pPr>
            <a:fld id="{717048CA-36FC-46DC-8971-C2E01C1F658E}"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10/4/2021</a:t>
            </a:fld>
            <a:endParaRPr lang="en-US">
              <a:solidFill>
                <a:prstClr val="black">
                  <a:tint val="75000"/>
                </a:prstClr>
              </a:solidFill>
              <a:latin typeface="Calibri" panose="020F0502020204030204"/>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E7814427-CF75-4B09-BF49-6B65AA0ABEB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667668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503843"/>
      </p:ext>
    </p:extLst>
  </p:cSld>
  <p:clrMapOvr>
    <a:masterClrMapping/>
  </p:clrMapOvr>
  <p:transition spd="slow">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3"/>
            <a:ext cx="3008313" cy="1162051"/>
          </a:xfrm>
        </p:spPr>
        <p:txBody>
          <a:bodyPr anchor="b"/>
          <a:lstStyle>
            <a:lvl1pPr algn="l">
              <a:defRPr sz="2025" b="1"/>
            </a:lvl1pPr>
          </a:lstStyle>
          <a:p>
            <a:r>
              <a:rPr lang="en-US"/>
              <a:t>Click to edit Master title style</a:t>
            </a:r>
          </a:p>
        </p:txBody>
      </p:sp>
      <p:sp>
        <p:nvSpPr>
          <p:cNvPr id="3" name="Content Placeholder 2"/>
          <p:cNvSpPr>
            <a:spLocks noGrp="1"/>
          </p:cNvSpPr>
          <p:nvPr>
            <p:ph idx="1"/>
          </p:nvPr>
        </p:nvSpPr>
        <p:spPr>
          <a:xfrm>
            <a:off x="3575052" y="273057"/>
            <a:ext cx="5111750" cy="5853113"/>
          </a:xfrm>
        </p:spPr>
        <p:txBody>
          <a:bodyPr/>
          <a:lstStyle>
            <a:lvl1pPr>
              <a:defRPr sz="3225"/>
            </a:lvl1pPr>
            <a:lvl2pPr>
              <a:defRPr sz="2850"/>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8"/>
            <a:ext cx="3008313" cy="4691063"/>
          </a:xfrm>
        </p:spPr>
        <p:txBody>
          <a:bodyPr/>
          <a:lstStyle>
            <a:lvl1pPr marL="0" indent="0">
              <a:buNone/>
              <a:defRPr sz="1425"/>
            </a:lvl1pPr>
            <a:lvl2pPr marL="457200" indent="0">
              <a:buNone/>
              <a:defRPr sz="1200"/>
            </a:lvl2pPr>
            <a:lvl3pPr marL="914400" indent="0">
              <a:buNone/>
              <a:defRPr sz="1050"/>
            </a:lvl3pPr>
            <a:lvl4pPr marL="1371124" indent="0">
              <a:buNone/>
              <a:defRPr sz="900"/>
            </a:lvl4pPr>
            <a:lvl5pPr marL="1828324" indent="0">
              <a:buNone/>
              <a:defRPr sz="900"/>
            </a:lvl5pPr>
            <a:lvl6pPr marL="2285524" indent="0">
              <a:buNone/>
              <a:defRPr sz="900"/>
            </a:lvl6pPr>
            <a:lvl7pPr marL="2742724" indent="0">
              <a:buNone/>
              <a:defRPr sz="900"/>
            </a:lvl7pPr>
            <a:lvl8pPr marL="3199448" indent="0">
              <a:buNone/>
              <a:defRPr sz="900"/>
            </a:lvl8pPr>
            <a:lvl9pPr marL="365664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defRPr/>
            </a:pPr>
            <a:fld id="{43C7FCF6-76BD-4495-B08F-4C059D2BA31F}"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00290300"/>
      </p:ext>
    </p:extLst>
  </p:cSld>
  <p:clrMapOvr>
    <a:masterClrMapping/>
  </p:clrMapOvr>
  <p:transition spd="slow">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5"/>
            <a:ext cx="5486400" cy="566739"/>
          </a:xfrm>
        </p:spPr>
        <p:txBody>
          <a:bodyPr anchor="b"/>
          <a:lstStyle>
            <a:lvl1pPr algn="l">
              <a:defRPr sz="2025" b="1"/>
            </a:lvl1pPr>
          </a:lstStyle>
          <a:p>
            <a:r>
              <a:rPr lang="en-US"/>
              <a:t>Click to edit Master title style</a:t>
            </a:r>
          </a:p>
        </p:txBody>
      </p:sp>
      <p:sp>
        <p:nvSpPr>
          <p:cNvPr id="3" name="Picture Placeholder 2"/>
          <p:cNvSpPr>
            <a:spLocks noGrp="1"/>
          </p:cNvSpPr>
          <p:nvPr>
            <p:ph type="pic" idx="1"/>
          </p:nvPr>
        </p:nvSpPr>
        <p:spPr>
          <a:xfrm>
            <a:off x="1792288" y="612777"/>
            <a:ext cx="5486400" cy="4114800"/>
          </a:xfrm>
        </p:spPr>
        <p:txBody>
          <a:bodyPr/>
          <a:lstStyle>
            <a:lvl1pPr marL="0" indent="0">
              <a:buNone/>
              <a:defRPr sz="3225"/>
            </a:lvl1pPr>
            <a:lvl2pPr marL="457200" indent="0">
              <a:buNone/>
              <a:defRPr sz="2850"/>
            </a:lvl2pPr>
            <a:lvl3pPr marL="914400" indent="0">
              <a:buNone/>
              <a:defRPr sz="2400"/>
            </a:lvl3pPr>
            <a:lvl4pPr marL="1371124" indent="0">
              <a:buNone/>
              <a:defRPr sz="2025"/>
            </a:lvl4pPr>
            <a:lvl5pPr marL="1828324" indent="0">
              <a:buNone/>
              <a:defRPr sz="2025"/>
            </a:lvl5pPr>
            <a:lvl6pPr marL="2285524" indent="0">
              <a:buNone/>
              <a:defRPr sz="2025"/>
            </a:lvl6pPr>
            <a:lvl7pPr marL="2742724" indent="0">
              <a:buNone/>
              <a:defRPr sz="2025"/>
            </a:lvl7pPr>
            <a:lvl8pPr marL="3199448" indent="0">
              <a:buNone/>
              <a:defRPr sz="2025"/>
            </a:lvl8pPr>
            <a:lvl9pPr marL="3656648" indent="0">
              <a:buNone/>
              <a:defRPr sz="2025"/>
            </a:lvl9pPr>
          </a:lstStyle>
          <a:p>
            <a:endParaRPr lang="en-US" dirty="0"/>
          </a:p>
        </p:txBody>
      </p:sp>
      <p:sp>
        <p:nvSpPr>
          <p:cNvPr id="4" name="Text Placeholder 3"/>
          <p:cNvSpPr>
            <a:spLocks noGrp="1"/>
          </p:cNvSpPr>
          <p:nvPr>
            <p:ph type="body" sz="half" idx="2"/>
          </p:nvPr>
        </p:nvSpPr>
        <p:spPr>
          <a:xfrm>
            <a:off x="1792288" y="5367344"/>
            <a:ext cx="5486400" cy="804863"/>
          </a:xfrm>
        </p:spPr>
        <p:txBody>
          <a:bodyPr/>
          <a:lstStyle>
            <a:lvl1pPr marL="0" indent="0">
              <a:buNone/>
              <a:defRPr sz="1425"/>
            </a:lvl1pPr>
            <a:lvl2pPr marL="457200" indent="0">
              <a:buNone/>
              <a:defRPr sz="1200"/>
            </a:lvl2pPr>
            <a:lvl3pPr marL="914400" indent="0">
              <a:buNone/>
              <a:defRPr sz="1050"/>
            </a:lvl3pPr>
            <a:lvl4pPr marL="1371124" indent="0">
              <a:buNone/>
              <a:defRPr sz="900"/>
            </a:lvl4pPr>
            <a:lvl5pPr marL="1828324" indent="0">
              <a:buNone/>
              <a:defRPr sz="900"/>
            </a:lvl5pPr>
            <a:lvl6pPr marL="2285524" indent="0">
              <a:buNone/>
              <a:defRPr sz="900"/>
            </a:lvl6pPr>
            <a:lvl7pPr marL="2742724" indent="0">
              <a:buNone/>
              <a:defRPr sz="900"/>
            </a:lvl7pPr>
            <a:lvl8pPr marL="3199448" indent="0">
              <a:buNone/>
              <a:defRPr sz="900"/>
            </a:lvl8pPr>
            <a:lvl9pPr marL="365664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defRPr/>
            </a:pPr>
            <a:fld id="{E257577C-F53D-4BB9-9408-EB84DEB3CD80}"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65544937"/>
      </p:ext>
    </p:extLst>
  </p:cSld>
  <p:clrMapOvr>
    <a:masterClrMapping/>
  </p:clrMapOvr>
  <p:transition spd="slow">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77D58058-BD14-4845-947D-4A9B79A00D09}"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37689431"/>
      </p:ext>
    </p:extLst>
  </p:cSld>
  <p:clrMapOvr>
    <a:masterClrMapping/>
  </p:clrMapOvr>
  <p:transition spd="slow">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18ECB469-C949-4E3F-B0CB-0C15DA7B7F92}"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11523343"/>
      </p:ext>
    </p:extLst>
  </p:cSld>
  <p:clrMapOvr>
    <a:masterClrMapping/>
  </p:clrMapOvr>
  <p:transition spd="slow">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517570"/>
      </p:ext>
    </p:extLst>
  </p:cSld>
  <p:clrMapOvr>
    <a:masterClrMapping/>
  </p:clrMapOvr>
  <p:transition spd="slow">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800" eaLnBrk="1" fontAlgn="auto" hangingPunct="1">
              <a:spcBef>
                <a:spcPts val="0"/>
              </a:spcBef>
              <a:spcAft>
                <a:spcPts val="0"/>
              </a:spcAft>
            </a:pPr>
            <a:fld id="{00000000-1234-1234-1234-123412341234}" type="slidenum">
              <a:rPr lang="en-GB" smtClean="0">
                <a:solidFill>
                  <a:srgbClr val="000000">
                    <a:tint val="75000"/>
                  </a:srgbClr>
                </a:solidFill>
                <a:latin typeface="Calibri"/>
              </a:rPr>
              <a:pPr defTabSz="685800" eaLnBrk="1" fontAlgn="auto" hangingPunct="1">
                <a:spcBef>
                  <a:spcPts val="0"/>
                </a:spcBef>
                <a:spcAft>
                  <a:spcPts val="0"/>
                </a:spcAft>
              </a:pPr>
              <a:t>‹#›</a:t>
            </a:fld>
            <a:endParaRPr lang="en-GB">
              <a:solidFill>
                <a:srgbClr val="000000">
                  <a:tint val="75000"/>
                </a:srgbClr>
              </a:solidFill>
              <a:latin typeface="Calibri"/>
            </a:endParaRPr>
          </a:p>
        </p:txBody>
      </p:sp>
    </p:spTree>
    <p:extLst>
      <p:ext uri="{BB962C8B-B14F-4D97-AF65-F5344CB8AC3E}">
        <p14:creationId xmlns:p14="http://schemas.microsoft.com/office/powerpoint/2010/main" val="2948149283"/>
      </p:ext>
    </p:extLst>
  </p:cSld>
  <p:clrMapOvr>
    <a:masterClrMapping/>
  </p:clrMapOvr>
  <p:transition spd="slow">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3"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3" y="3602160"/>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4049060139"/>
      </p:ext>
    </p:extLst>
  </p:cSld>
  <p:clrMapOvr>
    <a:masterClrMapping/>
  </p:clrMapOvr>
  <p:transition advClick="0" advTm="3000">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1" y="1158129"/>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5015198"/>
      </p:ext>
    </p:extLst>
  </p:cSld>
  <p:clrMapOvr>
    <a:masterClrMapping/>
  </p:clrMapOvr>
  <p:transition advClick="0" advTm="3000">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7"/>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900" y="4589619"/>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93375800"/>
      </p:ext>
    </p:extLst>
  </p:cSld>
  <p:clrMapOvr>
    <a:masterClrMapping/>
  </p:clrMapOvr>
  <p:transition advClick="0"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fontAlgn="auto" hangingPunct="1">
              <a:spcBef>
                <a:spcPts val="0"/>
              </a:spcBef>
              <a:spcAft>
                <a:spcPts val="0"/>
              </a:spcAft>
            </a:pPr>
            <a:fld id="{717048CA-36FC-46DC-8971-C2E01C1F658E}"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10/4/2021</a:t>
            </a:fld>
            <a:endParaRPr lang="en-US">
              <a:solidFill>
                <a:prstClr val="black">
                  <a:tint val="75000"/>
                </a:prstClr>
              </a:solidFill>
              <a:latin typeface="Calibri" panose="020F0502020204030204"/>
            </a:endParaRPr>
          </a:p>
        </p:txBody>
      </p:sp>
      <p:sp>
        <p:nvSpPr>
          <p:cNvPr id="3" name="Footer Placeholder 2"/>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E7814427-CF75-4B09-BF49-6B65AA0ABEB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4162196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00644891"/>
      </p:ext>
    </p:extLst>
  </p:cSld>
  <p:clrMapOvr>
    <a:masterClrMapping/>
  </p:clrMapOvr>
  <p:transition advClick="0" advTm="3000">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9"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3"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06174335"/>
      </p:ext>
    </p:extLst>
  </p:cSld>
  <p:clrMapOvr>
    <a:masterClrMapping/>
  </p:clrMapOvr>
  <p:transition advClick="0" advTm="3000">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29381711"/>
      </p:ext>
    </p:extLst>
  </p:cSld>
  <p:clrMapOvr>
    <a:masterClrMapping/>
  </p:clrMapOvr>
  <p:transition advClick="0" advTm="3000">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646564"/>
      </p:ext>
    </p:extLst>
  </p:cSld>
  <p:clrMapOvr>
    <a:masterClrMapping/>
  </p:clrMapOvr>
  <p:transition advClick="0" advTm="3000">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423532830"/>
      </p:ext>
    </p:extLst>
  </p:cSld>
  <p:clrMapOvr>
    <a:masterClrMapping/>
  </p:clrMapOvr>
  <p:transition advClick="0" advTm="3000">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6" y="457218"/>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4"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32665667"/>
      </p:ext>
    </p:extLst>
  </p:cSld>
  <p:clrMapOvr>
    <a:masterClrMapping/>
  </p:clrMapOvr>
  <p:transition advClick="0" advTm="3000">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1" y="1158129"/>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75201618"/>
      </p:ext>
    </p:extLst>
  </p:cSld>
  <p:clrMapOvr>
    <a:masterClrMapping/>
  </p:clrMapOvr>
  <p:transition advClick="0" advTm="3000">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00"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8657944"/>
      </p:ext>
    </p:extLst>
  </p:cSld>
  <p:clrMapOvr>
    <a:masterClrMapping/>
  </p:clrMapOvr>
  <p:transition advClick="0" advTm="3000">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825688"/>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4076839"/>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349091"/>
      </p:ext>
    </p:extLst>
  </p:cSld>
  <p:clrMapOvr>
    <a:masterClrMapping/>
  </p:clrMapOvr>
  <p:transition advClick="0" advTm="3000">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11325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717048CA-36FC-46DC-8971-C2E01C1F658E}"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10/4/2021</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E7814427-CF75-4B09-BF49-6B65AA0ABEB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6309197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3243777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3"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3" y="3602160"/>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819197571"/>
      </p:ext>
    </p:extLst>
  </p:cSld>
  <p:clrMapOvr>
    <a:masterClrMapping/>
  </p:clrMapOvr>
  <p:transition advClick="0" advTm="3000">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1" y="1158129"/>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70135938"/>
      </p:ext>
    </p:extLst>
  </p:cSld>
  <p:clrMapOvr>
    <a:masterClrMapping/>
  </p:clrMapOvr>
  <p:transition advClick="0" advTm="3000">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7"/>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900" y="4589619"/>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138332224"/>
      </p:ext>
    </p:extLst>
  </p:cSld>
  <p:clrMapOvr>
    <a:masterClrMapping/>
  </p:clrMapOvr>
  <p:transition advClick="0" advTm="3000">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52801032"/>
      </p:ext>
    </p:extLst>
  </p:cSld>
  <p:clrMapOvr>
    <a:masterClrMapping/>
  </p:clrMapOvr>
  <p:transition advClick="0" advTm="3000">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9"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3"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4845188"/>
      </p:ext>
    </p:extLst>
  </p:cSld>
  <p:clrMapOvr>
    <a:masterClrMapping/>
  </p:clrMapOvr>
  <p:transition advClick="0" advTm="3000">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69754205"/>
      </p:ext>
    </p:extLst>
  </p:cSld>
  <p:clrMapOvr>
    <a:masterClrMapping/>
  </p:clrMapOvr>
  <p:transition advClick="0" advTm="3000">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29807"/>
      </p:ext>
    </p:extLst>
  </p:cSld>
  <p:clrMapOvr>
    <a:masterClrMapping/>
  </p:clrMapOvr>
  <p:transition advClick="0" advTm="3000">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307286559"/>
      </p:ext>
    </p:extLst>
  </p:cSld>
  <p:clrMapOvr>
    <a:masterClrMapping/>
  </p:clrMapOvr>
  <p:transition advClick="0" advTm="3000">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6" y="457218"/>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4"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3523409123"/>
      </p:ext>
    </p:extLst>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148D57-2159-4F8A-BC02-75CC3B9B56B6}" type="datetimeFigureOut">
              <a:rPr lang="en-US"/>
              <a:pPr>
                <a:defRPr/>
              </a:pPr>
              <a:t>10/4/2021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C1A4D8-462D-4508-BEF8-F2E88F3D88EC}" type="slidenum">
              <a:rPr lang="en-US" altLang="en-US"/>
              <a:pPr>
                <a:defRPr/>
              </a:pPr>
              <a:t>‹#›</a:t>
            </a:fld>
            <a:endParaRPr lang="en-US" altLang="en-US"/>
          </a:p>
        </p:txBody>
      </p:sp>
    </p:spTree>
    <p:extLst>
      <p:ext uri="{BB962C8B-B14F-4D97-AF65-F5344CB8AC3E}">
        <p14:creationId xmlns:p14="http://schemas.microsoft.com/office/powerpoint/2010/main" val="1347538206"/>
      </p:ext>
    </p:extLst>
  </p:cSld>
  <p:clrMapOvr>
    <a:masterClrMapping/>
  </p:clrMapOvr>
  <p:transition>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717048CA-36FC-46DC-8971-C2E01C1F658E}"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10/4/2021</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E7814427-CF75-4B09-BF49-6B65AA0ABEB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65177713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1" y="1158129"/>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82720450"/>
      </p:ext>
    </p:extLst>
  </p:cSld>
  <p:clrMapOvr>
    <a:masterClrMapping/>
  </p:clrMapOvr>
  <p:transition advClick="0" advTm="3000">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00"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31800044"/>
      </p:ext>
    </p:extLst>
  </p:cSld>
  <p:clrMapOvr>
    <a:masterClrMapping/>
  </p:clrMapOvr>
  <p:transition advClick="0" advTm="3000">
    <p:rand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825688"/>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4076839"/>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18992375"/>
      </p:ext>
    </p:extLst>
  </p:cSld>
  <p:clrMapOvr>
    <a:masterClrMapping/>
  </p:clrMapOvr>
  <p:transition advClick="0" advTm="3000">
    <p:random/>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241938"/>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250635865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3"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3" y="3602160"/>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3213986024"/>
      </p:ext>
    </p:extLst>
  </p:cSld>
  <p:clrMapOvr>
    <a:masterClrMapping/>
  </p:clrMapOvr>
  <p:transition advClick="0" advTm="3000">
    <p:random/>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1" y="1158129"/>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87541541"/>
      </p:ext>
    </p:extLst>
  </p:cSld>
  <p:clrMapOvr>
    <a:masterClrMapping/>
  </p:clrMapOvr>
  <p:transition advClick="0" advTm="3000">
    <p:random/>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7"/>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900" y="4589619"/>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31471679"/>
      </p:ext>
    </p:extLst>
  </p:cSld>
  <p:clrMapOvr>
    <a:masterClrMapping/>
  </p:clrMapOvr>
  <p:transition advClick="0" advTm="3000">
    <p:rand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57884488"/>
      </p:ext>
    </p:extLst>
  </p:cSld>
  <p:clrMapOvr>
    <a:masterClrMapping/>
  </p:clrMapOvr>
  <p:transition advClick="0" advTm="3000">
    <p:random/>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9"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3"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94718570"/>
      </p:ext>
    </p:extLst>
  </p:cSld>
  <p:clrMapOvr>
    <a:masterClrMapping/>
  </p:clrMapOvr>
  <p:transition advClick="0" advTm="3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717048CA-36FC-46DC-8971-C2E01C1F658E}"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10/4/2021</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E7814427-CF75-4B09-BF49-6B65AA0ABEB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8266610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93127204"/>
      </p:ext>
    </p:extLst>
  </p:cSld>
  <p:clrMapOvr>
    <a:masterClrMapping/>
  </p:clrMapOvr>
  <p:transition advClick="0" advTm="3000">
    <p:random/>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322213"/>
      </p:ext>
    </p:extLst>
  </p:cSld>
  <p:clrMapOvr>
    <a:masterClrMapping/>
  </p:clrMapOvr>
  <p:transition advClick="0" advTm="3000">
    <p:rand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685079891"/>
      </p:ext>
    </p:extLst>
  </p:cSld>
  <p:clrMapOvr>
    <a:masterClrMapping/>
  </p:clrMapOvr>
  <p:transition advClick="0" advTm="3000">
    <p:rand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6" y="457218"/>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4"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3145056714"/>
      </p:ext>
    </p:extLst>
  </p:cSld>
  <p:clrMapOvr>
    <a:masterClrMapping/>
  </p:clrMapOvr>
  <p:transition advClick="0" advTm="3000">
    <p:random/>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1" y="1158129"/>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3580145"/>
      </p:ext>
    </p:extLst>
  </p:cSld>
  <p:clrMapOvr>
    <a:masterClrMapping/>
  </p:clrMapOvr>
  <p:transition advClick="0" advTm="3000">
    <p:rand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00"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38811680"/>
      </p:ext>
    </p:extLst>
  </p:cSld>
  <p:clrMapOvr>
    <a:masterClrMapping/>
  </p:clrMapOvr>
  <p:transition advClick="0" advTm="3000">
    <p:random/>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825688"/>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4076839"/>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91077749"/>
      </p:ext>
    </p:extLst>
  </p:cSld>
  <p:clrMapOvr>
    <a:masterClrMapping/>
  </p:clrMapOvr>
  <p:transition advClick="0" advTm="3000">
    <p:random/>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85610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221317707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6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3831092-D8A7-E24E-992E-52400723315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1F8FEE0-EB6F-664E-B34F-D0DD4F6663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95AD29-FE90-2242-B4CA-464B4502792D}"/>
              </a:ext>
            </a:extLst>
          </p:cNvPr>
          <p:cNvSpPr>
            <a:spLocks noGrp="1"/>
          </p:cNvSpPr>
          <p:nvPr>
            <p:ph type="sldNum" sz="quarter" idx="12"/>
          </p:nvPr>
        </p:nvSpPr>
        <p:spPr/>
        <p:txBody>
          <a:bodyPr/>
          <a:lstStyle>
            <a:lvl1pPr>
              <a:defRPr/>
            </a:lvl1pPr>
          </a:lstStyle>
          <a:p>
            <a:pPr>
              <a:defRPr/>
            </a:pPr>
            <a:fld id="{99D3DB81-6BD4-E444-90C0-F9F3038F74FA}" type="slidenum">
              <a:rPr lang="en-US" altLang="en-US"/>
              <a:pPr>
                <a:defRPr/>
              </a:pPr>
              <a:t>‹#›</a:t>
            </a:fld>
            <a:endParaRPr lang="en-US" altLang="en-US"/>
          </a:p>
        </p:txBody>
      </p:sp>
    </p:spTree>
    <p:extLst>
      <p:ext uri="{BB962C8B-B14F-4D97-AF65-F5344CB8AC3E}">
        <p14:creationId xmlns:p14="http://schemas.microsoft.com/office/powerpoint/2010/main" val="272940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717048CA-36FC-46DC-8971-C2E01C1F658E}"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10/4/2021</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E7814427-CF75-4B09-BF49-6B65AA0ABEB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13501995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0AF839-EAC5-DB4D-A187-1E8AD8F387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BA7CD5D-4417-AA43-A909-2E3C40C5E2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4D9C64-193D-8E45-BE3F-999918D5CC39}"/>
              </a:ext>
            </a:extLst>
          </p:cNvPr>
          <p:cNvSpPr>
            <a:spLocks noGrp="1"/>
          </p:cNvSpPr>
          <p:nvPr>
            <p:ph type="sldNum" sz="quarter" idx="12"/>
          </p:nvPr>
        </p:nvSpPr>
        <p:spPr/>
        <p:txBody>
          <a:bodyPr/>
          <a:lstStyle>
            <a:lvl1pPr>
              <a:defRPr/>
            </a:lvl1pPr>
          </a:lstStyle>
          <a:p>
            <a:pPr>
              <a:defRPr/>
            </a:pPr>
            <a:fld id="{D994AF28-0A8F-C847-9165-D3270264D7BB}" type="slidenum">
              <a:rPr lang="en-US" altLang="en-US"/>
              <a:pPr>
                <a:defRPr/>
              </a:pPr>
              <a:t>‹#›</a:t>
            </a:fld>
            <a:endParaRPr lang="en-US" altLang="en-US"/>
          </a:p>
        </p:txBody>
      </p:sp>
    </p:spTree>
    <p:extLst>
      <p:ext uri="{BB962C8B-B14F-4D97-AF65-F5344CB8AC3E}">
        <p14:creationId xmlns:p14="http://schemas.microsoft.com/office/powerpoint/2010/main" val="147657059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9E0C4DE-8BB6-7C4D-BAA2-E6F2B9E2873D}"/>
              </a:ext>
            </a:extLst>
          </p:cNvPr>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5" name="Oval 4">
            <a:extLst>
              <a:ext uri="{FF2B5EF4-FFF2-40B4-BE49-F238E27FC236}">
                <a16:creationId xmlns:a16="http://schemas.microsoft.com/office/drawing/2014/main" id="{B7465A57-5A60-724A-8F57-01098CB02308}"/>
              </a:ext>
            </a:extLst>
          </p:cNvPr>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6" name="Oval 5">
            <a:extLst>
              <a:ext uri="{FF2B5EF4-FFF2-40B4-BE49-F238E27FC236}">
                <a16:creationId xmlns:a16="http://schemas.microsoft.com/office/drawing/2014/main" id="{8D1E2B1E-65EA-0346-B6A7-5E99BFF5C8EE}"/>
              </a:ext>
            </a:extLst>
          </p:cNvPr>
          <p:cNvSpPr/>
          <p:nvPr/>
        </p:nvSpPr>
        <p:spPr>
          <a:xfrm>
            <a:off x="4297365"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2" name="Title 1"/>
          <p:cNvSpPr>
            <a:spLocks noGrp="1"/>
          </p:cNvSpPr>
          <p:nvPr>
            <p:ph type="title"/>
          </p:nvPr>
        </p:nvSpPr>
        <p:spPr>
          <a:xfrm>
            <a:off x="722313" y="1371604"/>
            <a:ext cx="7772400" cy="2505075"/>
          </a:xfrm>
        </p:spPr>
        <p:txBody>
          <a:bodyPr/>
          <a:lstStyle>
            <a:lvl1pPr algn="ctr" defTabSz="685800" rtl="0" eaLnBrk="1" latinLnBrk="0" hangingPunct="1">
              <a:lnSpc>
                <a:spcPct val="100000"/>
              </a:lnSpc>
              <a:spcBef>
                <a:spcPct val="0"/>
              </a:spcBef>
              <a:buNone/>
              <a:defRPr lang="en-US" sz="36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7"/>
            <a:ext cx="7772400" cy="1131887"/>
          </a:xfrm>
        </p:spPr>
        <p:txBody>
          <a:bodyPr/>
          <a:lstStyle>
            <a:lvl1pPr marL="0" indent="0" algn="ctr">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D8507592-FACA-084E-90F1-320DF9BF58A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7453EB1-025B-B542-8185-9FFE6182F34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258F3AB-326F-6340-AA78-7C3919F0C971}"/>
              </a:ext>
            </a:extLst>
          </p:cNvPr>
          <p:cNvSpPr>
            <a:spLocks noGrp="1"/>
          </p:cNvSpPr>
          <p:nvPr>
            <p:ph type="sldNum" sz="quarter" idx="12"/>
          </p:nvPr>
        </p:nvSpPr>
        <p:spPr/>
        <p:txBody>
          <a:bodyPr/>
          <a:lstStyle>
            <a:lvl1pPr>
              <a:defRPr/>
            </a:lvl1pPr>
          </a:lstStyle>
          <a:p>
            <a:pPr>
              <a:defRPr/>
            </a:pPr>
            <a:fld id="{B3BBA2C9-F2A8-7A46-AB5F-9BD58021B345}" type="slidenum">
              <a:rPr lang="en-US" altLang="en-US"/>
              <a:pPr>
                <a:defRPr/>
              </a:pPr>
              <a:t>‹#›</a:t>
            </a:fld>
            <a:endParaRPr lang="en-US" altLang="en-US"/>
          </a:p>
        </p:txBody>
      </p:sp>
    </p:spTree>
    <p:extLst>
      <p:ext uri="{BB962C8B-B14F-4D97-AF65-F5344CB8AC3E}">
        <p14:creationId xmlns:p14="http://schemas.microsoft.com/office/powerpoint/2010/main" val="341557600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4"/>
            <a:ext cx="4038600" cy="4525963"/>
          </a:xfrm>
        </p:spPr>
        <p:txBody>
          <a:bodyPr/>
          <a:lstStyle>
            <a:lvl1pPr>
              <a:defRPr sz="18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F614F93-C13A-1A49-8CEB-D8A76BC46C29}"/>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02581E9-FFD9-C545-B3D3-10E3ECD77D7B}"/>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9EF6DE7-CA05-2443-A0BD-52F9AC0D1BBC}"/>
              </a:ext>
            </a:extLst>
          </p:cNvPr>
          <p:cNvSpPr>
            <a:spLocks noGrp="1"/>
          </p:cNvSpPr>
          <p:nvPr>
            <p:ph type="sldNum" sz="quarter" idx="16"/>
          </p:nvPr>
        </p:nvSpPr>
        <p:spPr/>
        <p:txBody>
          <a:bodyPr/>
          <a:lstStyle>
            <a:lvl1pPr>
              <a:defRPr/>
            </a:lvl1pPr>
          </a:lstStyle>
          <a:p>
            <a:pPr>
              <a:defRPr/>
            </a:pPr>
            <a:fld id="{F81B90C9-C9A5-774D-A51E-7DF4BB7526B0}" type="slidenum">
              <a:rPr lang="en-US" altLang="en-US"/>
              <a:pPr>
                <a:defRPr/>
              </a:pPr>
              <a:t>‹#›</a:t>
            </a:fld>
            <a:endParaRPr lang="en-US" altLang="en-US"/>
          </a:p>
        </p:txBody>
      </p:sp>
    </p:spTree>
    <p:extLst>
      <p:ext uri="{BB962C8B-B14F-4D97-AF65-F5344CB8AC3E}">
        <p14:creationId xmlns:p14="http://schemas.microsoft.com/office/powerpoint/2010/main" val="377547674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648202" y="1600200"/>
            <a:ext cx="4041775" cy="60960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52"/>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0D7B8C4-CCD5-1448-A971-11D47904EBC2}"/>
              </a:ext>
            </a:extLst>
          </p:cNvPr>
          <p:cNvSpPr>
            <a:spLocks noGrp="1"/>
          </p:cNvSpPr>
          <p:nvPr>
            <p:ph type="dt" sz="half" idx="15"/>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E47B7779-BF9B-EB49-B98E-680A04A7C72F}"/>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EE27F49-00E4-364D-88EF-2ADFEC30B880}"/>
              </a:ext>
            </a:extLst>
          </p:cNvPr>
          <p:cNvSpPr>
            <a:spLocks noGrp="1"/>
          </p:cNvSpPr>
          <p:nvPr>
            <p:ph type="sldNum" sz="quarter" idx="17"/>
          </p:nvPr>
        </p:nvSpPr>
        <p:spPr/>
        <p:txBody>
          <a:bodyPr/>
          <a:lstStyle>
            <a:lvl1pPr>
              <a:defRPr/>
            </a:lvl1pPr>
          </a:lstStyle>
          <a:p>
            <a:pPr>
              <a:defRPr/>
            </a:pPr>
            <a:fld id="{3F275243-0CCA-4849-821C-566DCA1AC13E}" type="slidenum">
              <a:rPr lang="en-US" altLang="en-US"/>
              <a:pPr>
                <a:defRPr/>
              </a:pPr>
              <a:t>‹#›</a:t>
            </a:fld>
            <a:endParaRPr lang="en-US" altLang="en-US"/>
          </a:p>
        </p:txBody>
      </p:sp>
    </p:spTree>
    <p:extLst>
      <p:ext uri="{BB962C8B-B14F-4D97-AF65-F5344CB8AC3E}">
        <p14:creationId xmlns:p14="http://schemas.microsoft.com/office/powerpoint/2010/main" val="101119771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36DCCC3-DD92-5E45-A5B9-A4BE3269818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383D35C-0793-4146-B367-B5D754026AD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1726317-C889-4B4A-81B7-626841E4B48B}"/>
              </a:ext>
            </a:extLst>
          </p:cNvPr>
          <p:cNvSpPr>
            <a:spLocks noGrp="1"/>
          </p:cNvSpPr>
          <p:nvPr>
            <p:ph type="sldNum" sz="quarter" idx="12"/>
          </p:nvPr>
        </p:nvSpPr>
        <p:spPr/>
        <p:txBody>
          <a:bodyPr/>
          <a:lstStyle>
            <a:lvl1pPr>
              <a:defRPr/>
            </a:lvl1pPr>
          </a:lstStyle>
          <a:p>
            <a:pPr>
              <a:defRPr/>
            </a:pPr>
            <a:fld id="{0D2A0FB8-36B6-554C-A8CA-E9613620FCF3}" type="slidenum">
              <a:rPr lang="en-US" altLang="en-US"/>
              <a:pPr>
                <a:defRPr/>
              </a:pPr>
              <a:t>‹#›</a:t>
            </a:fld>
            <a:endParaRPr lang="en-US" altLang="en-US"/>
          </a:p>
        </p:txBody>
      </p:sp>
    </p:spTree>
    <p:extLst>
      <p:ext uri="{BB962C8B-B14F-4D97-AF65-F5344CB8AC3E}">
        <p14:creationId xmlns:p14="http://schemas.microsoft.com/office/powerpoint/2010/main" val="72440915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BC8322-74F2-4B4D-A860-7BB41994808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7584771-D287-5D4F-9576-EB4603E4B9F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09DFDBA-34FF-1048-853E-00F9F532F149}"/>
              </a:ext>
            </a:extLst>
          </p:cNvPr>
          <p:cNvSpPr>
            <a:spLocks noGrp="1"/>
          </p:cNvSpPr>
          <p:nvPr>
            <p:ph type="sldNum" sz="quarter" idx="12"/>
          </p:nvPr>
        </p:nvSpPr>
        <p:spPr/>
        <p:txBody>
          <a:bodyPr/>
          <a:lstStyle>
            <a:lvl1pPr>
              <a:defRPr/>
            </a:lvl1pPr>
          </a:lstStyle>
          <a:p>
            <a:pPr>
              <a:defRPr/>
            </a:pPr>
            <a:fld id="{58447F89-9774-7649-BF34-EC7B0F0A17C4}" type="slidenum">
              <a:rPr lang="en-US" altLang="en-US"/>
              <a:pPr>
                <a:defRPr/>
              </a:pPr>
              <a:t>‹#›</a:t>
            </a:fld>
            <a:endParaRPr lang="en-US" altLang="en-US"/>
          </a:p>
        </p:txBody>
      </p:sp>
    </p:spTree>
    <p:extLst>
      <p:ext uri="{BB962C8B-B14F-4D97-AF65-F5344CB8AC3E}">
        <p14:creationId xmlns:p14="http://schemas.microsoft.com/office/powerpoint/2010/main" val="7692209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lstStyle>
            <a:lvl1pPr algn="ctr">
              <a:lnSpc>
                <a:spcPct val="100000"/>
              </a:lnSpc>
              <a:defRPr sz="21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9" y="273054"/>
            <a:ext cx="499586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9" y="2438404"/>
            <a:ext cx="3008313" cy="3687763"/>
          </a:xfrm>
        </p:spPr>
        <p:txBody>
          <a:bodyPr>
            <a:normAutofit/>
          </a:bodyPr>
          <a:lstStyle>
            <a:lvl1pPr marL="0" indent="0" algn="ctr">
              <a:lnSpc>
                <a:spcPct val="125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EA8770EA-2F5E-6941-907D-086E1BA4393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D3A76F0-1457-8C4B-A374-241B6A2A37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156DE78-D8CB-294B-A685-13DE66F97E2A}"/>
              </a:ext>
            </a:extLst>
          </p:cNvPr>
          <p:cNvSpPr>
            <a:spLocks noGrp="1"/>
          </p:cNvSpPr>
          <p:nvPr>
            <p:ph type="sldNum" sz="quarter" idx="12"/>
          </p:nvPr>
        </p:nvSpPr>
        <p:spPr/>
        <p:txBody>
          <a:bodyPr/>
          <a:lstStyle>
            <a:lvl1pPr>
              <a:defRPr/>
            </a:lvl1pPr>
          </a:lstStyle>
          <a:p>
            <a:pPr>
              <a:defRPr/>
            </a:pPr>
            <a:fld id="{55C60EB8-906D-7749-AE6E-AE09B6A63B43}" type="slidenum">
              <a:rPr lang="en-US" altLang="en-US"/>
              <a:pPr>
                <a:defRPr/>
              </a:pPr>
              <a:t>‹#›</a:t>
            </a:fld>
            <a:endParaRPr lang="en-US" altLang="en-US"/>
          </a:p>
        </p:txBody>
      </p:sp>
    </p:spTree>
    <p:extLst>
      <p:ext uri="{BB962C8B-B14F-4D97-AF65-F5344CB8AC3E}">
        <p14:creationId xmlns:p14="http://schemas.microsoft.com/office/powerpoint/2010/main" val="347616667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lstStyle>
            <a:lvl1pPr algn="ctr">
              <a:lnSpc>
                <a:spcPct val="100000"/>
              </a:lnSpc>
              <a:defRPr sz="2100" b="0"/>
            </a:lvl1pPr>
          </a:lstStyle>
          <a:p>
            <a:r>
              <a:rPr lang="en-US"/>
              <a:t>Click to edit Master title style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C0C39DA1-BA24-904F-9FE4-41653DBA418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E8886AF-F786-3447-8F95-2EA83B93F8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AE2C5A-6215-CD42-B5AD-163B014FC963}"/>
              </a:ext>
            </a:extLst>
          </p:cNvPr>
          <p:cNvSpPr>
            <a:spLocks noGrp="1"/>
          </p:cNvSpPr>
          <p:nvPr>
            <p:ph type="sldNum" sz="quarter" idx="12"/>
          </p:nvPr>
        </p:nvSpPr>
        <p:spPr/>
        <p:txBody>
          <a:bodyPr/>
          <a:lstStyle>
            <a:lvl1pPr>
              <a:defRPr/>
            </a:lvl1pPr>
          </a:lstStyle>
          <a:p>
            <a:pPr>
              <a:defRPr/>
            </a:pPr>
            <a:fld id="{8F5FA701-6D3E-4C4C-9D71-FF856671F2AC}" type="slidenum">
              <a:rPr lang="en-US" altLang="en-US"/>
              <a:pPr>
                <a:defRPr/>
              </a:pPr>
              <a:t>‹#›</a:t>
            </a:fld>
            <a:endParaRPr lang="en-US" altLang="en-US"/>
          </a:p>
        </p:txBody>
      </p:sp>
    </p:spTree>
    <p:extLst>
      <p:ext uri="{BB962C8B-B14F-4D97-AF65-F5344CB8AC3E}">
        <p14:creationId xmlns:p14="http://schemas.microsoft.com/office/powerpoint/2010/main" val="365527234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310F3-3D66-904C-B7CC-8EB52BFD716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1F4E343-E7A5-9945-AE98-BE3D02D495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747FD7-77C5-0A45-8EAA-579EC017583A}"/>
              </a:ext>
            </a:extLst>
          </p:cNvPr>
          <p:cNvSpPr>
            <a:spLocks noGrp="1"/>
          </p:cNvSpPr>
          <p:nvPr>
            <p:ph type="sldNum" sz="quarter" idx="12"/>
          </p:nvPr>
        </p:nvSpPr>
        <p:spPr/>
        <p:txBody>
          <a:bodyPr/>
          <a:lstStyle>
            <a:lvl1pPr>
              <a:defRPr/>
            </a:lvl1pPr>
          </a:lstStyle>
          <a:p>
            <a:pPr>
              <a:defRPr/>
            </a:pPr>
            <a:fld id="{2E2F9960-940F-0B4F-BD55-F6530AA162BC}" type="slidenum">
              <a:rPr lang="en-US" altLang="en-US"/>
              <a:pPr>
                <a:defRPr/>
              </a:pPr>
              <a:t>‹#›</a:t>
            </a:fld>
            <a:endParaRPr lang="en-US" altLang="en-US"/>
          </a:p>
        </p:txBody>
      </p:sp>
    </p:spTree>
    <p:extLst>
      <p:ext uri="{BB962C8B-B14F-4D97-AF65-F5344CB8AC3E}">
        <p14:creationId xmlns:p14="http://schemas.microsoft.com/office/powerpoint/2010/main" val="148440144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83142-6EB0-1A43-BA45-ACD1AE1F940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C727902-2722-0943-BB33-2E07EBCADC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A4A005-DF7B-C340-A737-BDEA9588C0B2}"/>
              </a:ext>
            </a:extLst>
          </p:cNvPr>
          <p:cNvSpPr>
            <a:spLocks noGrp="1"/>
          </p:cNvSpPr>
          <p:nvPr>
            <p:ph type="sldNum" sz="quarter" idx="12"/>
          </p:nvPr>
        </p:nvSpPr>
        <p:spPr/>
        <p:txBody>
          <a:bodyPr/>
          <a:lstStyle>
            <a:lvl1pPr>
              <a:defRPr/>
            </a:lvl1pPr>
          </a:lstStyle>
          <a:p>
            <a:pPr>
              <a:defRPr/>
            </a:pPr>
            <a:fld id="{C0166FD0-EA9B-6F42-8927-8C7C901824A1}" type="slidenum">
              <a:rPr lang="en-US" altLang="en-US"/>
              <a:pPr>
                <a:defRPr/>
              </a:pPr>
              <a:t>‹#›</a:t>
            </a:fld>
            <a:endParaRPr lang="en-US" altLang="en-US"/>
          </a:p>
        </p:txBody>
      </p:sp>
    </p:spTree>
    <p:extLst>
      <p:ext uri="{BB962C8B-B14F-4D97-AF65-F5344CB8AC3E}">
        <p14:creationId xmlns:p14="http://schemas.microsoft.com/office/powerpoint/2010/main" val="2985025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3"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3" y="3602160"/>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1907706567"/>
      </p:ext>
    </p:extLst>
  </p:cSld>
  <p:clrMapOvr>
    <a:masterClrMapping/>
  </p:clrMapOvr>
  <p:transition advClick="0" advTm="3000">
    <p:random/>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A0C06F32-29D1-9042-891B-5A4EC8A336F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987763B3-4807-EC43-A4C8-2E15A3FE28A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904BCED-274D-7848-9196-C5B051AECC91}"/>
              </a:ext>
            </a:extLst>
          </p:cNvPr>
          <p:cNvSpPr>
            <a:spLocks noGrp="1"/>
          </p:cNvSpPr>
          <p:nvPr>
            <p:ph type="sldNum" sz="quarter" idx="12"/>
          </p:nvPr>
        </p:nvSpPr>
        <p:spPr/>
        <p:txBody>
          <a:bodyPr/>
          <a:lstStyle>
            <a:lvl1pPr>
              <a:defRPr/>
            </a:lvl1pPr>
          </a:lstStyle>
          <a:p>
            <a:pPr>
              <a:defRPr/>
            </a:pPr>
            <a:fld id="{BBA214EB-A3AF-8841-B81A-FF8A3DFE4E6A}" type="slidenum">
              <a:rPr lang="en-US" altLang="en-US"/>
              <a:pPr>
                <a:defRPr/>
              </a:pPr>
              <a:t>‹#›</a:t>
            </a:fld>
            <a:endParaRPr lang="en-US" altLang="en-US"/>
          </a:p>
        </p:txBody>
      </p:sp>
    </p:spTree>
    <p:extLst>
      <p:ext uri="{BB962C8B-B14F-4D97-AF65-F5344CB8AC3E}">
        <p14:creationId xmlns:p14="http://schemas.microsoft.com/office/powerpoint/2010/main" val="69650370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8850"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788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EE391E1-3387-4C71-879C-CBF7C8CF83E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0883795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A251C54-1C4E-48E9-A247-C984F8F66A8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596154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CB90ADC-E162-4F03-AA88-A261086EACB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14865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E3995A4-9696-4F67-A06D-C3939F5527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3378770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6"/>
            <a:ext cx="4041775"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78E3952E-4CBF-47F1-AF9E-F225EB50188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7701115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83D58933-FB7E-4882-A481-70BD9579209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7435583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FC0FEB9A-391A-4C61-B486-168C4FA30AC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185110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2"/>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6FA2B97B-6CBB-4DC9-924D-DCCD65DC4EC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6610737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3C18CFD-4B87-4AB0-B31D-DDA28F852A9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30779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1" y="1158129"/>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68469363"/>
      </p:ext>
    </p:extLst>
  </p:cSld>
  <p:clrMapOvr>
    <a:masterClrMapping/>
  </p:clrMapOvr>
  <p:transition advClick="0" advTm="3000">
    <p:random/>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E9E2271-848D-4111-8A12-4B2A8B6EC52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773366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4698111-2DBA-4252-821A-D970BA75451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5364317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0B660EB0-E98E-4B96-9961-AE4A415E6DA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85886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7"/>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900" y="4589619"/>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484715383"/>
      </p:ext>
    </p:extLst>
  </p:cSld>
  <p:clrMapOvr>
    <a:masterClrMapping/>
  </p:clrMapOvr>
  <p:transition advClick="0" advTm="3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2893440"/>
      </p:ext>
    </p:extLst>
  </p:cSld>
  <p:clrMapOvr>
    <a:masterClrMapping/>
  </p:clrMapOvr>
  <p:transition advClick="0" advTm="3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9"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3"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14410687"/>
      </p:ext>
    </p:extLst>
  </p:cSld>
  <p:clrMapOvr>
    <a:masterClrMapping/>
  </p:clrMapOvr>
  <p:transition advClick="0" advTm="3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1751728"/>
      </p:ext>
    </p:extLst>
  </p:cSld>
  <p:clrMapOvr>
    <a:masterClrMapping/>
  </p:clrMapOvr>
  <p:transition advClick="0" advTm="3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285672"/>
      </p:ext>
    </p:extLst>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9F1AAC5-2E20-4980-8B55-91349D46DE0A}" type="datetimeFigureOut">
              <a:rPr lang="en-US"/>
              <a:pPr>
                <a:defRPr/>
              </a:pPr>
              <a:t>10/4/2021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635A8D-2083-464F-958D-81DDDF775A22}" type="slidenum">
              <a:rPr lang="en-US" altLang="en-US"/>
              <a:pPr>
                <a:defRPr/>
              </a:pPr>
              <a:t>‹#›</a:t>
            </a:fld>
            <a:endParaRPr lang="en-US" altLang="en-US"/>
          </a:p>
        </p:txBody>
      </p:sp>
    </p:spTree>
    <p:extLst>
      <p:ext uri="{BB962C8B-B14F-4D97-AF65-F5344CB8AC3E}">
        <p14:creationId xmlns:p14="http://schemas.microsoft.com/office/powerpoint/2010/main" val="297804663"/>
      </p:ext>
    </p:extLst>
  </p:cSld>
  <p:clrMapOvr>
    <a:masterClrMapping/>
  </p:clrMapOvr>
  <p:transition>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3354737897"/>
      </p:ext>
    </p:extLst>
  </p:cSld>
  <p:clrMapOvr>
    <a:masterClrMapping/>
  </p:clrMapOvr>
  <p:transition advClick="0" advTm="300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6" y="457218"/>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4"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306749997"/>
      </p:ext>
    </p:extLst>
  </p:cSld>
  <p:clrMapOvr>
    <a:masterClrMapping/>
  </p:clrMapOvr>
  <p:transition advClick="0" advTm="300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1" y="1158129"/>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61889741"/>
      </p:ext>
    </p:extLst>
  </p:cSld>
  <p:clrMapOvr>
    <a:masterClrMapping/>
  </p:clrMapOvr>
  <p:transition advClick="0" advTm="300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00"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73177907"/>
      </p:ext>
    </p:extLst>
  </p:cSld>
  <p:clrMapOvr>
    <a:masterClrMapping/>
  </p:clrMapOvr>
  <p:transition advClick="0" advTm="300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825688"/>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4076839"/>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0568653"/>
      </p:ext>
    </p:extLst>
  </p:cSld>
  <p:clrMapOvr>
    <a:masterClrMapping/>
  </p:clrMapOvr>
  <p:transition advClick="0" advTm="300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900703"/>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4137311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3"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3" y="3602160"/>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146425416"/>
      </p:ext>
    </p:extLst>
  </p:cSld>
  <p:clrMapOvr>
    <a:masterClrMapping/>
  </p:clrMapOvr>
  <p:transition advClick="0" advTm="3000">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1" y="1158129"/>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19318750"/>
      </p:ext>
    </p:extLst>
  </p:cSld>
  <p:clrMapOvr>
    <a:masterClrMapping/>
  </p:clrMapOvr>
  <p:transition advClick="0" advTm="3000">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7"/>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900" y="4589619"/>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593060581"/>
      </p:ext>
    </p:extLst>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864FB51-7B01-41AB-8DC5-EA3682FAF5C3}" type="datetimeFigureOut">
              <a:rPr lang="en-US"/>
              <a:pPr>
                <a:defRPr/>
              </a:pPr>
              <a:t>10/4/2021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F0C1FE-642F-4998-8214-F6350DC7957D}" type="slidenum">
              <a:rPr lang="en-US" altLang="en-US"/>
              <a:pPr>
                <a:defRPr/>
              </a:pPr>
              <a:t>‹#›</a:t>
            </a:fld>
            <a:endParaRPr lang="en-US" altLang="en-US"/>
          </a:p>
        </p:txBody>
      </p:sp>
    </p:spTree>
    <p:extLst>
      <p:ext uri="{BB962C8B-B14F-4D97-AF65-F5344CB8AC3E}">
        <p14:creationId xmlns:p14="http://schemas.microsoft.com/office/powerpoint/2010/main" val="2666140701"/>
      </p:ext>
    </p:extLst>
  </p:cSld>
  <p:clrMapOvr>
    <a:masterClrMapping/>
  </p:clrMapOvr>
  <p:transition>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4883241"/>
      </p:ext>
    </p:extLst>
  </p:cSld>
  <p:clrMapOvr>
    <a:masterClrMapping/>
  </p:clrMapOvr>
  <p:transition advClick="0" advTm="3000">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9"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3"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05639610"/>
      </p:ext>
    </p:extLst>
  </p:cSld>
  <p:clrMapOvr>
    <a:masterClrMapping/>
  </p:clrMapOvr>
  <p:transition advClick="0" advTm="3000">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00092520"/>
      </p:ext>
    </p:extLst>
  </p:cSld>
  <p:clrMapOvr>
    <a:masterClrMapping/>
  </p:clrMapOvr>
  <p:transition advClick="0" advTm="3000">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630401"/>
      </p:ext>
    </p:extLst>
  </p:cSld>
  <p:clrMapOvr>
    <a:masterClrMapping/>
  </p:clrMapOvr>
  <p:transition advClick="0" advTm="3000">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271289646"/>
      </p:ext>
    </p:extLst>
  </p:cSld>
  <p:clrMapOvr>
    <a:masterClrMapping/>
  </p:clrMapOvr>
  <p:transition advClick="0" advTm="3000">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6" y="457218"/>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4"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838316839"/>
      </p:ext>
    </p:extLst>
  </p:cSld>
  <p:clrMapOvr>
    <a:masterClrMapping/>
  </p:clrMapOvr>
  <p:transition advClick="0" advTm="3000">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1" y="1158129"/>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41084280"/>
      </p:ext>
    </p:extLst>
  </p:cSld>
  <p:clrMapOvr>
    <a:masterClrMapping/>
  </p:clrMapOvr>
  <p:transition advClick="0" advTm="3000">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00"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8628608"/>
      </p:ext>
    </p:extLst>
  </p:cSld>
  <p:clrMapOvr>
    <a:masterClrMapping/>
  </p:clrMapOvr>
  <p:transition advClick="0" advTm="3000">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825688"/>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4076839"/>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00560938"/>
      </p:ext>
    </p:extLst>
  </p:cSld>
  <p:clrMapOvr>
    <a:masterClrMapping/>
  </p:clrMapOvr>
  <p:transition advClick="0" advTm="3000">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696408"/>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79BE7F2-0B49-4869-8E98-958C314BEFB2}" type="datetimeFigureOut">
              <a:rPr lang="en-US"/>
              <a:pPr>
                <a:defRPr/>
              </a:pPr>
              <a:t>10/4/2021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FD517D7-ACE5-4BD3-A77D-204D9B3671AE}" type="slidenum">
              <a:rPr lang="en-US" altLang="en-US"/>
              <a:pPr>
                <a:defRPr/>
              </a:pPr>
              <a:t>‹#›</a:t>
            </a:fld>
            <a:endParaRPr lang="en-US" altLang="en-US"/>
          </a:p>
        </p:txBody>
      </p:sp>
    </p:spTree>
    <p:extLst>
      <p:ext uri="{BB962C8B-B14F-4D97-AF65-F5344CB8AC3E}">
        <p14:creationId xmlns:p14="http://schemas.microsoft.com/office/powerpoint/2010/main" val="1063724110"/>
      </p:ext>
    </p:extLst>
  </p:cSld>
  <p:clrMapOvr>
    <a:masterClrMapping/>
  </p:clrMapOvr>
  <p:transition>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3260787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3"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3" y="3602160"/>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422687835"/>
      </p:ext>
    </p:extLst>
  </p:cSld>
  <p:clrMapOvr>
    <a:masterClrMapping/>
  </p:clrMapOvr>
  <p:transition advClick="0" advTm="3000">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1" y="1158129"/>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7100023"/>
      </p:ext>
    </p:extLst>
  </p:cSld>
  <p:clrMapOvr>
    <a:masterClrMapping/>
  </p:clrMapOvr>
  <p:transition advClick="0" advTm="3000">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7"/>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900" y="4589619"/>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41006176"/>
      </p:ext>
    </p:extLst>
  </p:cSld>
  <p:clrMapOvr>
    <a:masterClrMapping/>
  </p:clrMapOvr>
  <p:transition advClick="0" advTm="3000">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11959217"/>
      </p:ext>
    </p:extLst>
  </p:cSld>
  <p:clrMapOvr>
    <a:masterClrMapping/>
  </p:clrMapOvr>
  <p:transition advClick="0" advTm="3000">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9"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3"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64091569"/>
      </p:ext>
    </p:extLst>
  </p:cSld>
  <p:clrMapOvr>
    <a:masterClrMapping/>
  </p:clrMapOvr>
  <p:transition advClick="0" advTm="3000">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77461418"/>
      </p:ext>
    </p:extLst>
  </p:cSld>
  <p:clrMapOvr>
    <a:masterClrMapping/>
  </p:clrMapOvr>
  <p:transition advClick="0" advTm="3000">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34173"/>
      </p:ext>
    </p:extLst>
  </p:cSld>
  <p:clrMapOvr>
    <a:masterClrMapping/>
  </p:clrMapOvr>
  <p:transition advClick="0" advTm="3000">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3595641493"/>
      </p:ext>
    </p:extLst>
  </p:cSld>
  <p:clrMapOvr>
    <a:masterClrMapping/>
  </p:clrMapOvr>
  <p:transition advClick="0" advTm="3000">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6" y="457218"/>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4"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3572168125"/>
      </p:ext>
    </p:extLst>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62D1E8B-1551-4AC8-8CF9-3CB7E0271DE5}" type="datetimeFigureOut">
              <a:rPr lang="en-US"/>
              <a:pPr>
                <a:defRPr/>
              </a:pPr>
              <a:t>10/4/2021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00C41CC-9C70-46D0-B526-C8B81AA17E50}" type="slidenum">
              <a:rPr lang="en-US" altLang="en-US"/>
              <a:pPr>
                <a:defRPr/>
              </a:pPr>
              <a:t>‹#›</a:t>
            </a:fld>
            <a:endParaRPr lang="en-US" altLang="en-US"/>
          </a:p>
        </p:txBody>
      </p:sp>
    </p:spTree>
    <p:extLst>
      <p:ext uri="{BB962C8B-B14F-4D97-AF65-F5344CB8AC3E}">
        <p14:creationId xmlns:p14="http://schemas.microsoft.com/office/powerpoint/2010/main" val="4160420608"/>
      </p:ext>
    </p:extLst>
  </p:cSld>
  <p:clrMapOvr>
    <a:masterClrMapping/>
  </p:clrMapOvr>
  <p:transition>
    <p:comb/>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1" y="1158129"/>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39427942"/>
      </p:ext>
    </p:extLst>
  </p:cSld>
  <p:clrMapOvr>
    <a:masterClrMapping/>
  </p:clrMapOvr>
  <p:transition advClick="0" advTm="3000">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00"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99773851"/>
      </p:ext>
    </p:extLst>
  </p:cSld>
  <p:clrMapOvr>
    <a:masterClrMapping/>
  </p:clrMapOvr>
  <p:transition advClick="0" advTm="3000">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825688"/>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4076839"/>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5155890"/>
      </p:ext>
    </p:extLst>
  </p:cSld>
  <p:clrMapOvr>
    <a:masterClrMapping/>
  </p:clrMapOvr>
  <p:transition advClick="0" advTm="3000">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43573"/>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41390621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3"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3" y="3602160"/>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3445754870"/>
      </p:ext>
    </p:extLst>
  </p:cSld>
  <p:clrMapOvr>
    <a:masterClrMapping/>
  </p:clrMapOvr>
  <p:transition advClick="0" advTm="3000">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1" y="1158129"/>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91859509"/>
      </p:ext>
    </p:extLst>
  </p:cSld>
  <p:clrMapOvr>
    <a:masterClrMapping/>
  </p:clrMapOvr>
  <p:transition advClick="0" advTm="3000">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7"/>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900" y="4589619"/>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112322848"/>
      </p:ext>
    </p:extLst>
  </p:cSld>
  <p:clrMapOvr>
    <a:masterClrMapping/>
  </p:clrMapOvr>
  <p:transition advClick="0" advTm="3000">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56129952"/>
      </p:ext>
    </p:extLst>
  </p:cSld>
  <p:clrMapOvr>
    <a:masterClrMapping/>
  </p:clrMapOvr>
  <p:transition advClick="0" advTm="3000">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9"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3"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96296009"/>
      </p:ext>
    </p:extLst>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705EB0-90D3-4538-97C0-E000145750A5}" type="datetimeFigureOut">
              <a:rPr lang="en-US"/>
              <a:pPr>
                <a:defRPr/>
              </a:pPr>
              <a:t>10/4/2021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6E15FA9-CAFF-4308-A1A2-3DA93833FD24}" type="slidenum">
              <a:rPr lang="en-US" altLang="en-US"/>
              <a:pPr>
                <a:defRPr/>
              </a:pPr>
              <a:t>‹#›</a:t>
            </a:fld>
            <a:endParaRPr lang="en-US" altLang="en-US"/>
          </a:p>
        </p:txBody>
      </p:sp>
    </p:spTree>
    <p:extLst>
      <p:ext uri="{BB962C8B-B14F-4D97-AF65-F5344CB8AC3E}">
        <p14:creationId xmlns:p14="http://schemas.microsoft.com/office/powerpoint/2010/main" val="10965262"/>
      </p:ext>
    </p:extLst>
  </p:cSld>
  <p:clrMapOvr>
    <a:masterClrMapping/>
  </p:clrMapOvr>
  <p:transition>
    <p:comb/>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26930706"/>
      </p:ext>
    </p:extLst>
  </p:cSld>
  <p:clrMapOvr>
    <a:masterClrMapping/>
  </p:clrMapOvr>
  <p:transition advClick="0" advTm="3000">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035376"/>
      </p:ext>
    </p:extLst>
  </p:cSld>
  <p:clrMapOvr>
    <a:masterClrMapping/>
  </p:clrMapOvr>
  <p:transition advClick="0" advTm="3000">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700991210"/>
      </p:ext>
    </p:extLst>
  </p:cSld>
  <p:clrMapOvr>
    <a:masterClrMapping/>
  </p:clrMapOvr>
  <p:transition advClick="0" advTm="3000">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6" y="457218"/>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4"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3030277586"/>
      </p:ext>
    </p:extLst>
  </p:cSld>
  <p:clrMapOvr>
    <a:masterClrMapping/>
  </p:clrMapOvr>
  <p:transition advClick="0" advTm="3000">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1" y="1158129"/>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98076701"/>
      </p:ext>
    </p:extLst>
  </p:cSld>
  <p:clrMapOvr>
    <a:masterClrMapping/>
  </p:clrMapOvr>
  <p:transition advClick="0" advTm="3000">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00"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63255517"/>
      </p:ext>
    </p:extLst>
  </p:cSld>
  <p:clrMapOvr>
    <a:masterClrMapping/>
  </p:clrMapOvr>
  <p:transition advClick="0" advTm="3000">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825688"/>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4076839"/>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15210096"/>
      </p:ext>
    </p:extLst>
  </p:cSld>
  <p:clrMapOvr>
    <a:masterClrMapping/>
  </p:clrMapOvr>
  <p:transition advClick="0" advTm="3000">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66798"/>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23572524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3"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3" y="3602160"/>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572001548"/>
      </p:ext>
    </p:extLst>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4B4BC0-1FD6-46F2-8E57-F6743F4E0A0C}" type="datetimeFigureOut">
              <a:rPr lang="en-US"/>
              <a:pPr>
                <a:defRPr/>
              </a:pPr>
              <a:t>10/4/2021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17561E-DEFB-48EE-9935-E5F804BC8430}" type="slidenum">
              <a:rPr lang="en-US" altLang="en-US"/>
              <a:pPr>
                <a:defRPr/>
              </a:pPr>
              <a:t>‹#›</a:t>
            </a:fld>
            <a:endParaRPr lang="en-US" altLang="en-US"/>
          </a:p>
        </p:txBody>
      </p:sp>
    </p:spTree>
    <p:extLst>
      <p:ext uri="{BB962C8B-B14F-4D97-AF65-F5344CB8AC3E}">
        <p14:creationId xmlns:p14="http://schemas.microsoft.com/office/powerpoint/2010/main" val="1674489936"/>
      </p:ext>
    </p:extLst>
  </p:cSld>
  <p:clrMapOvr>
    <a:masterClrMapping/>
  </p:clrMapOvr>
  <p:transition>
    <p:comb/>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1" y="1158129"/>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146276"/>
      </p:ext>
    </p:extLst>
  </p:cSld>
  <p:clrMapOvr>
    <a:masterClrMapping/>
  </p:clrMapOvr>
  <p:transition advClick="0" advTm="3000">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7"/>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900" y="4589619"/>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158593148"/>
      </p:ext>
    </p:extLst>
  </p:cSld>
  <p:clrMapOvr>
    <a:masterClrMapping/>
  </p:clrMapOvr>
  <p:transition advClick="0" advTm="3000">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26438994"/>
      </p:ext>
    </p:extLst>
  </p:cSld>
  <p:clrMapOvr>
    <a:masterClrMapping/>
  </p:clrMapOvr>
  <p:transition advClick="0" advTm="3000">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9"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3"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37217851"/>
      </p:ext>
    </p:extLst>
  </p:cSld>
  <p:clrMapOvr>
    <a:masterClrMapping/>
  </p:clrMapOvr>
  <p:transition advClick="0" advTm="3000">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7869330"/>
      </p:ext>
    </p:extLst>
  </p:cSld>
  <p:clrMapOvr>
    <a:masterClrMapping/>
  </p:clrMapOvr>
  <p:transition advClick="0" advTm="3000">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118979"/>
      </p:ext>
    </p:extLst>
  </p:cSld>
  <p:clrMapOvr>
    <a:masterClrMapping/>
  </p:clrMapOvr>
  <p:transition advClick="0" advTm="3000">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217081629"/>
      </p:ext>
    </p:extLst>
  </p:cSld>
  <p:clrMapOvr>
    <a:masterClrMapping/>
  </p:clrMapOvr>
  <p:transition advClick="0" advTm="3000">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6" y="457218"/>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4"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2943652955"/>
      </p:ext>
    </p:extLst>
  </p:cSld>
  <p:clrMapOvr>
    <a:masterClrMapping/>
  </p:clrMapOvr>
  <p:transition advClick="0" advTm="3000">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1" y="1158129"/>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5114591"/>
      </p:ext>
    </p:extLst>
  </p:cSld>
  <p:clrMapOvr>
    <a:masterClrMapping/>
  </p:clrMapOvr>
  <p:transition advClick="0" advTm="3000">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00"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47727244"/>
      </p:ext>
    </p:extLst>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BBDD03-78B4-4026-BE4C-70364EF24667}" type="datetimeFigureOut">
              <a:rPr lang="en-US"/>
              <a:pPr>
                <a:defRPr/>
              </a:pPr>
              <a:t>10/4/2021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327D01-9A47-43AB-BB6D-8754DD451BD1}" type="slidenum">
              <a:rPr lang="en-US" altLang="en-US"/>
              <a:pPr>
                <a:defRPr/>
              </a:pPr>
              <a:t>‹#›</a:t>
            </a:fld>
            <a:endParaRPr lang="en-US" altLang="en-US"/>
          </a:p>
        </p:txBody>
      </p:sp>
    </p:spTree>
    <p:extLst>
      <p:ext uri="{BB962C8B-B14F-4D97-AF65-F5344CB8AC3E}">
        <p14:creationId xmlns:p14="http://schemas.microsoft.com/office/powerpoint/2010/main" val="2053931864"/>
      </p:ext>
    </p:extLst>
  </p:cSld>
  <p:clrMapOvr>
    <a:masterClrMapping/>
  </p:clrMapOvr>
  <p:transition>
    <p:comb/>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825688"/>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4076839"/>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38027677"/>
      </p:ext>
    </p:extLst>
  </p:cSld>
  <p:clrMapOvr>
    <a:masterClrMapping/>
  </p:clrMapOvr>
  <p:transition advClick="0" advTm="3000">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756811"/>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28904838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3"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3" y="3602160"/>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4213161447"/>
      </p:ext>
    </p:extLst>
  </p:cSld>
  <p:clrMapOvr>
    <a:masterClrMapping/>
  </p:clrMapOvr>
  <p:transition advClick="0" advTm="3000">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1" y="1158129"/>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49937543"/>
      </p:ext>
    </p:extLst>
  </p:cSld>
  <p:clrMapOvr>
    <a:masterClrMapping/>
  </p:clrMapOvr>
  <p:transition advClick="0" advTm="3000">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7"/>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900" y="4589619"/>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185751722"/>
      </p:ext>
    </p:extLst>
  </p:cSld>
  <p:clrMapOvr>
    <a:masterClrMapping/>
  </p:clrMapOvr>
  <p:transition advClick="0" advTm="3000">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23435140"/>
      </p:ext>
    </p:extLst>
  </p:cSld>
  <p:clrMapOvr>
    <a:masterClrMapping/>
  </p:clrMapOvr>
  <p:transition advClick="0" advTm="3000">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9"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3"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06605295"/>
      </p:ext>
    </p:extLst>
  </p:cSld>
  <p:clrMapOvr>
    <a:masterClrMapping/>
  </p:clrMapOvr>
  <p:transition advClick="0" advTm="3000">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31848502"/>
      </p:ext>
    </p:extLst>
  </p:cSld>
  <p:clrMapOvr>
    <a:masterClrMapping/>
  </p:clrMapOvr>
  <p:transition advClick="0" advTm="3000">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872581"/>
      </p:ext>
    </p:extLst>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6" Type="http://schemas.openxmlformats.org/officeDocument/2006/relationships/image" Target="../media/image2.png"/><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theme" Target="../theme/theme10.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6" Type="http://schemas.openxmlformats.org/officeDocument/2006/relationships/image" Target="../media/image2.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theme" Target="../theme/theme11.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6" Type="http://schemas.openxmlformats.org/officeDocument/2006/relationships/image" Target="../media/image2.pn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theme" Target="../theme/theme12.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6" Type="http://schemas.openxmlformats.org/officeDocument/2006/relationships/image" Target="../media/image3.jpeg"/><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theme" Target="../theme/theme13.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6" Type="http://schemas.openxmlformats.org/officeDocument/2006/relationships/image" Target="../media/image2.png"/><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theme" Target="../theme/theme14.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6" Type="http://schemas.openxmlformats.org/officeDocument/2006/relationships/image" Target="../media/image2.png"/><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theme" Target="../theme/theme1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6" Type="http://schemas.openxmlformats.org/officeDocument/2006/relationships/image" Target="../media/image2.png"/><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theme" Target="../theme/theme16.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theme" Target="../theme/theme17.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image" Target="../media/image5.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theme" Target="../theme/theme1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2.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2.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image" Target="../media/image2.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7.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image" Target="../media/image2.pn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8.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6" Type="http://schemas.openxmlformats.org/officeDocument/2006/relationships/image" Target="../media/image3.jpe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9.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AB798F7-C216-46A0-9B8A-F610F1650479}" type="datetimeFigureOut">
              <a:rPr lang="en-US"/>
              <a:pPr>
                <a:defRPr/>
              </a:pPr>
              <a:t>10/4/2021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6CDA4A3-588C-4056-8663-F3FEC1F83C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2"/>
            <a:ext cx="9142269" cy="6855701"/>
          </a:xfrm>
          <a:prstGeom prst="rect">
            <a:avLst/>
          </a:prstGeom>
          <a:noFill/>
          <a:ln w="9525">
            <a:noFill/>
          </a:ln>
        </p:spPr>
      </p:pic>
      <p:sp>
        <p:nvSpPr>
          <p:cNvPr id="2" name="Title Placeholder 1"/>
          <p:cNvSpPr>
            <a:spLocks noGrp="1"/>
          </p:cNvSpPr>
          <p:nvPr>
            <p:ph type="title"/>
          </p:nvPr>
        </p:nvSpPr>
        <p:spPr>
          <a:xfrm>
            <a:off x="456812" y="274598"/>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191269524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2"/>
            <a:ext cx="9142269" cy="6855701"/>
          </a:xfrm>
          <a:prstGeom prst="rect">
            <a:avLst/>
          </a:prstGeom>
          <a:noFill/>
          <a:ln w="9525">
            <a:noFill/>
          </a:ln>
        </p:spPr>
      </p:pic>
      <p:sp>
        <p:nvSpPr>
          <p:cNvPr id="2" name="Title Placeholder 1"/>
          <p:cNvSpPr>
            <a:spLocks noGrp="1"/>
          </p:cNvSpPr>
          <p:nvPr>
            <p:ph type="title"/>
          </p:nvPr>
        </p:nvSpPr>
        <p:spPr>
          <a:xfrm>
            <a:off x="456812" y="274598"/>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3342453438"/>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2"/>
            <a:ext cx="9142269" cy="6855701"/>
          </a:xfrm>
          <a:prstGeom prst="rect">
            <a:avLst/>
          </a:prstGeom>
          <a:noFill/>
          <a:ln w="9525">
            <a:noFill/>
          </a:ln>
        </p:spPr>
      </p:pic>
      <p:sp>
        <p:nvSpPr>
          <p:cNvPr id="2" name="Title Placeholder 1"/>
          <p:cNvSpPr>
            <a:spLocks noGrp="1"/>
          </p:cNvSpPr>
          <p:nvPr>
            <p:ph type="title"/>
          </p:nvPr>
        </p:nvSpPr>
        <p:spPr>
          <a:xfrm>
            <a:off x="456812" y="274598"/>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213197659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40"/>
            <a:ext cx="82296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1" y="1600205"/>
            <a:ext cx="82296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1" y="6356356"/>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defTabSz="685800" eaLnBrk="1" fontAlgn="auto" hangingPunct="1">
              <a:spcBef>
                <a:spcPts val="0"/>
              </a:spcBef>
              <a:spcAft>
                <a:spcPts val="0"/>
              </a:spcAft>
              <a:defRPr/>
            </a:pPr>
            <a:fld id="{9196EC2F-0988-4314-AD4B-24FF16D7B45E}"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2" y="6356356"/>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1" y="6356356"/>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13049138"/>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Lst>
  <p:transition spd="slow">
    <p:random/>
  </p:transition>
  <p:hf hdr="0" ftr="0" dt="0"/>
  <p:txStyles>
    <p:titleStyle>
      <a:lvl1pPr algn="ctr" defTabSz="914400" rtl="0" eaLnBrk="1" latinLnBrk="0" hangingPunct="1">
        <a:spcBef>
          <a:spcPct val="0"/>
        </a:spcBef>
        <a:buNone/>
        <a:defRPr sz="4425"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50" kern="1200">
          <a:solidFill>
            <a:schemeClr val="tx1"/>
          </a:solidFill>
          <a:latin typeface="+mn-lt"/>
          <a:ea typeface="+mn-ea"/>
          <a:cs typeface="+mn-cs"/>
        </a:defRPr>
      </a:lvl2pPr>
      <a:lvl3pPr marL="1142524"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4pPr>
      <a:lvl5pPr marL="20569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5pPr>
      <a:lvl6pPr marL="25141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3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8048"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5248"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124" algn="l" defTabSz="914400" rtl="0" eaLnBrk="1" latinLnBrk="0" hangingPunct="1">
        <a:defRPr sz="1800" kern="1200">
          <a:solidFill>
            <a:schemeClr val="tx1"/>
          </a:solidFill>
          <a:latin typeface="+mn-lt"/>
          <a:ea typeface="+mn-ea"/>
          <a:cs typeface="+mn-cs"/>
        </a:defRPr>
      </a:lvl4pPr>
      <a:lvl5pPr marL="1828324" algn="l" defTabSz="914400" rtl="0" eaLnBrk="1" latinLnBrk="0" hangingPunct="1">
        <a:defRPr sz="1800" kern="1200">
          <a:solidFill>
            <a:schemeClr val="tx1"/>
          </a:solidFill>
          <a:latin typeface="+mn-lt"/>
          <a:ea typeface="+mn-ea"/>
          <a:cs typeface="+mn-cs"/>
        </a:defRPr>
      </a:lvl5pPr>
      <a:lvl6pPr marL="2285524" algn="l" defTabSz="914400" rtl="0" eaLnBrk="1" latinLnBrk="0" hangingPunct="1">
        <a:defRPr sz="1800" kern="1200">
          <a:solidFill>
            <a:schemeClr val="tx1"/>
          </a:solidFill>
          <a:latin typeface="+mn-lt"/>
          <a:ea typeface="+mn-ea"/>
          <a:cs typeface="+mn-cs"/>
        </a:defRPr>
      </a:lvl6pPr>
      <a:lvl7pPr marL="2742724" algn="l" defTabSz="914400" rtl="0" eaLnBrk="1" latinLnBrk="0" hangingPunct="1">
        <a:defRPr sz="1800" kern="1200">
          <a:solidFill>
            <a:schemeClr val="tx1"/>
          </a:solidFill>
          <a:latin typeface="+mn-lt"/>
          <a:ea typeface="+mn-ea"/>
          <a:cs typeface="+mn-cs"/>
        </a:defRPr>
      </a:lvl7pPr>
      <a:lvl8pPr marL="3199448" algn="l" defTabSz="914400" rtl="0" eaLnBrk="1" latinLnBrk="0" hangingPunct="1">
        <a:defRPr sz="1800" kern="1200">
          <a:solidFill>
            <a:schemeClr val="tx1"/>
          </a:solidFill>
          <a:latin typeface="+mn-lt"/>
          <a:ea typeface="+mn-ea"/>
          <a:cs typeface="+mn-cs"/>
        </a:defRPr>
      </a:lvl8pPr>
      <a:lvl9pPr marL="3656648"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2"/>
            <a:ext cx="9142269" cy="6855701"/>
          </a:xfrm>
          <a:prstGeom prst="rect">
            <a:avLst/>
          </a:prstGeom>
          <a:noFill/>
          <a:ln w="9525">
            <a:noFill/>
          </a:ln>
        </p:spPr>
      </p:pic>
      <p:sp>
        <p:nvSpPr>
          <p:cNvPr id="2" name="Title Placeholder 1"/>
          <p:cNvSpPr>
            <a:spLocks noGrp="1"/>
          </p:cNvSpPr>
          <p:nvPr>
            <p:ph type="title"/>
          </p:nvPr>
        </p:nvSpPr>
        <p:spPr>
          <a:xfrm>
            <a:off x="456812" y="274598"/>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4021020125"/>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2"/>
            <a:ext cx="9142269" cy="6855701"/>
          </a:xfrm>
          <a:prstGeom prst="rect">
            <a:avLst/>
          </a:prstGeom>
          <a:noFill/>
          <a:ln w="9525">
            <a:noFill/>
          </a:ln>
        </p:spPr>
      </p:pic>
      <p:sp>
        <p:nvSpPr>
          <p:cNvPr id="2" name="Title Placeholder 1"/>
          <p:cNvSpPr>
            <a:spLocks noGrp="1"/>
          </p:cNvSpPr>
          <p:nvPr>
            <p:ph type="title"/>
          </p:nvPr>
        </p:nvSpPr>
        <p:spPr>
          <a:xfrm>
            <a:off x="456812" y="274598"/>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2591613393"/>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 id="2147484183"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2"/>
            <a:ext cx="9142269" cy="6855701"/>
          </a:xfrm>
          <a:prstGeom prst="rect">
            <a:avLst/>
          </a:prstGeom>
          <a:noFill/>
          <a:ln w="9525">
            <a:noFill/>
          </a:ln>
        </p:spPr>
      </p:pic>
      <p:sp>
        <p:nvSpPr>
          <p:cNvPr id="2" name="Title Placeholder 1"/>
          <p:cNvSpPr>
            <a:spLocks noGrp="1"/>
          </p:cNvSpPr>
          <p:nvPr>
            <p:ph type="title"/>
          </p:nvPr>
        </p:nvSpPr>
        <p:spPr>
          <a:xfrm>
            <a:off x="456812" y="274598"/>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273413699"/>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 id="2147484198"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BB5DD-C585-DA4C-9A04-5E32CF4E3415}"/>
              </a:ext>
            </a:extLst>
          </p:cNvPr>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44387" name="Text Placeholder 2">
            <a:extLst>
              <a:ext uri="{FF2B5EF4-FFF2-40B4-BE49-F238E27FC236}">
                <a16:creationId xmlns:a16="http://schemas.microsoft.com/office/drawing/2014/main" id="{E3521B95-A318-E145-98FC-65B6603410AF}"/>
              </a:ext>
            </a:extLst>
          </p:cNvPr>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8D4E98E-8AE0-3A4B-B337-91131EA43C32}"/>
              </a:ext>
            </a:extLst>
          </p:cNvPr>
          <p:cNvSpPr>
            <a:spLocks noGrp="1"/>
          </p:cNvSpPr>
          <p:nvPr>
            <p:ph type="dt" sz="half" idx="2"/>
          </p:nvPr>
        </p:nvSpPr>
        <p:spPr>
          <a:xfrm>
            <a:off x="6362702" y="6356354"/>
            <a:ext cx="2085975" cy="365125"/>
          </a:xfrm>
          <a:prstGeom prst="rect">
            <a:avLst/>
          </a:prstGeom>
        </p:spPr>
        <p:txBody>
          <a:bodyPr vert="horz" lIns="91440" tIns="45720" rIns="45720" bIns="45720" rtlCol="0" anchor="ctr"/>
          <a:lstStyle>
            <a:lvl1pPr algn="r" eaLnBrk="1" hangingPunct="1">
              <a:defRPr sz="900">
                <a:solidFill>
                  <a:prstClr val="black">
                    <a:lumMod val="65000"/>
                    <a:lumOff val="35000"/>
                  </a:prstClr>
                </a:solidFill>
                <a:latin typeface="Century Gothic" pitchFamily="34" charset="0"/>
              </a:defRPr>
            </a:lvl1pPr>
          </a:lstStyle>
          <a:p>
            <a:pPr>
              <a:defRPr/>
            </a:pPr>
            <a:endParaRPr lang="en-US"/>
          </a:p>
        </p:txBody>
      </p:sp>
      <p:sp>
        <p:nvSpPr>
          <p:cNvPr id="5" name="Footer Placeholder 4">
            <a:extLst>
              <a:ext uri="{FF2B5EF4-FFF2-40B4-BE49-F238E27FC236}">
                <a16:creationId xmlns:a16="http://schemas.microsoft.com/office/drawing/2014/main" id="{D58F72E8-951F-E145-A7C7-D77FBA0B285C}"/>
              </a:ext>
            </a:extLst>
          </p:cNvPr>
          <p:cNvSpPr>
            <a:spLocks noGrp="1"/>
          </p:cNvSpPr>
          <p:nvPr>
            <p:ph type="ftr" sz="quarter" idx="3"/>
          </p:nvPr>
        </p:nvSpPr>
        <p:spPr>
          <a:xfrm>
            <a:off x="658813" y="6356354"/>
            <a:ext cx="2847975" cy="365125"/>
          </a:xfrm>
          <a:prstGeom prst="rect">
            <a:avLst/>
          </a:prstGeom>
        </p:spPr>
        <p:txBody>
          <a:bodyPr vert="horz" lIns="45720" tIns="45720" rIns="91440" bIns="45720" rtlCol="0" anchor="ctr"/>
          <a:lstStyle>
            <a:lvl1pPr algn="l" eaLnBrk="1" hangingPunct="1">
              <a:defRPr sz="900">
                <a:solidFill>
                  <a:prstClr val="black">
                    <a:lumMod val="65000"/>
                    <a:lumOff val="35000"/>
                  </a:prstClr>
                </a:solidFill>
                <a:latin typeface="Century Gothic"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E73C505-64D7-A949-90AC-72721ABC4278}"/>
              </a:ext>
            </a:extLst>
          </p:cNvPr>
          <p:cNvSpPr>
            <a:spLocks noGrp="1"/>
          </p:cNvSpPr>
          <p:nvPr>
            <p:ph type="sldNum" sz="quarter" idx="4"/>
          </p:nvPr>
        </p:nvSpPr>
        <p:spPr>
          <a:xfrm>
            <a:off x="8543927" y="6356354"/>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900">
                <a:solidFill>
                  <a:srgbClr val="595959"/>
                </a:solidFill>
                <a:latin typeface="Century Gothic" pitchFamily="34" charset="0"/>
              </a:defRPr>
            </a:lvl1pPr>
          </a:lstStyle>
          <a:p>
            <a:pPr>
              <a:defRPr/>
            </a:pPr>
            <a:fld id="{56935C9D-768E-1E4A-AB4A-46560A59C0B1}" type="slidenum">
              <a:rPr lang="en-US" altLang="en-US"/>
              <a:pPr>
                <a:defRPr/>
              </a:pPr>
              <a:t>‹#›</a:t>
            </a:fld>
            <a:endParaRPr lang="en-US" altLang="en-US"/>
          </a:p>
        </p:txBody>
      </p:sp>
      <p:sp>
        <p:nvSpPr>
          <p:cNvPr id="7" name="Oval 6">
            <a:extLst>
              <a:ext uri="{FF2B5EF4-FFF2-40B4-BE49-F238E27FC236}">
                <a16:creationId xmlns:a16="http://schemas.microsoft.com/office/drawing/2014/main" id="{194865A5-52D0-B448-A8B0-4F2C6E039F1D}"/>
              </a:ext>
            </a:extLst>
          </p:cNvPr>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8" name="Oval 7">
            <a:extLst>
              <a:ext uri="{FF2B5EF4-FFF2-40B4-BE49-F238E27FC236}">
                <a16:creationId xmlns:a16="http://schemas.microsoft.com/office/drawing/2014/main" id="{94E7CE84-F72D-F748-A65B-C5F745FD0E13}"/>
              </a:ext>
            </a:extLst>
          </p:cNvPr>
          <p:cNvSpPr/>
          <p:nvPr/>
        </p:nvSpPr>
        <p:spPr>
          <a:xfrm>
            <a:off x="569915"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Tree>
    <p:extLst>
      <p:ext uri="{BB962C8B-B14F-4D97-AF65-F5344CB8AC3E}">
        <p14:creationId xmlns:p14="http://schemas.microsoft.com/office/powerpoint/2010/main" val="1424350312"/>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Lst>
  <p:txStyles>
    <p:titleStyle>
      <a:lvl1pPr algn="ctr" rtl="0" eaLnBrk="0" fontAlgn="base" hangingPunct="0">
        <a:lnSpc>
          <a:spcPts val="4350"/>
        </a:lnSpc>
        <a:spcBef>
          <a:spcPct val="0"/>
        </a:spcBef>
        <a:spcAft>
          <a:spcPct val="0"/>
        </a:spcAft>
        <a:defRPr sz="405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4350"/>
        </a:lnSpc>
        <a:spcBef>
          <a:spcPct val="0"/>
        </a:spcBef>
        <a:spcAft>
          <a:spcPct val="0"/>
        </a:spcAft>
        <a:defRPr sz="4050">
          <a:solidFill>
            <a:schemeClr val="tx2"/>
          </a:solidFill>
          <a:latin typeface="Palatino Linotype" panose="02040502050505030304" pitchFamily="18" charset="0"/>
        </a:defRPr>
      </a:lvl2pPr>
      <a:lvl3pPr algn="ctr" rtl="0" eaLnBrk="0" fontAlgn="base" hangingPunct="0">
        <a:lnSpc>
          <a:spcPts val="4350"/>
        </a:lnSpc>
        <a:spcBef>
          <a:spcPct val="0"/>
        </a:spcBef>
        <a:spcAft>
          <a:spcPct val="0"/>
        </a:spcAft>
        <a:defRPr sz="4050">
          <a:solidFill>
            <a:schemeClr val="tx2"/>
          </a:solidFill>
          <a:latin typeface="Palatino Linotype" panose="02040502050505030304" pitchFamily="18" charset="0"/>
        </a:defRPr>
      </a:lvl3pPr>
      <a:lvl4pPr algn="ctr" rtl="0" eaLnBrk="0" fontAlgn="base" hangingPunct="0">
        <a:lnSpc>
          <a:spcPts val="4350"/>
        </a:lnSpc>
        <a:spcBef>
          <a:spcPct val="0"/>
        </a:spcBef>
        <a:spcAft>
          <a:spcPct val="0"/>
        </a:spcAft>
        <a:defRPr sz="4050">
          <a:solidFill>
            <a:schemeClr val="tx2"/>
          </a:solidFill>
          <a:latin typeface="Palatino Linotype" panose="02040502050505030304" pitchFamily="18" charset="0"/>
        </a:defRPr>
      </a:lvl4pPr>
      <a:lvl5pPr algn="ctr" rtl="0" eaLnBrk="0" fontAlgn="base" hangingPunct="0">
        <a:lnSpc>
          <a:spcPts val="4350"/>
        </a:lnSpc>
        <a:spcBef>
          <a:spcPct val="0"/>
        </a:spcBef>
        <a:spcAft>
          <a:spcPct val="0"/>
        </a:spcAft>
        <a:defRPr sz="4050">
          <a:solidFill>
            <a:schemeClr val="tx2"/>
          </a:solidFill>
          <a:latin typeface="Palatino Linotype" panose="02040502050505030304" pitchFamily="18" charset="0"/>
        </a:defRPr>
      </a:lvl5pPr>
      <a:lvl6pPr marL="342900" algn="ctr" rtl="0" fontAlgn="base">
        <a:lnSpc>
          <a:spcPts val="4350"/>
        </a:lnSpc>
        <a:spcBef>
          <a:spcPct val="0"/>
        </a:spcBef>
        <a:spcAft>
          <a:spcPct val="0"/>
        </a:spcAft>
        <a:defRPr sz="4050">
          <a:solidFill>
            <a:schemeClr val="tx2"/>
          </a:solidFill>
          <a:latin typeface="Palatino Linotype" panose="02040502050505030304" pitchFamily="18" charset="0"/>
        </a:defRPr>
      </a:lvl6pPr>
      <a:lvl7pPr marL="685800" algn="ctr" rtl="0" fontAlgn="base">
        <a:lnSpc>
          <a:spcPts val="4350"/>
        </a:lnSpc>
        <a:spcBef>
          <a:spcPct val="0"/>
        </a:spcBef>
        <a:spcAft>
          <a:spcPct val="0"/>
        </a:spcAft>
        <a:defRPr sz="4050">
          <a:solidFill>
            <a:schemeClr val="tx2"/>
          </a:solidFill>
          <a:latin typeface="Palatino Linotype" panose="02040502050505030304" pitchFamily="18" charset="0"/>
        </a:defRPr>
      </a:lvl7pPr>
      <a:lvl8pPr marL="1028700" algn="ctr" rtl="0" fontAlgn="base">
        <a:lnSpc>
          <a:spcPts val="4350"/>
        </a:lnSpc>
        <a:spcBef>
          <a:spcPct val="0"/>
        </a:spcBef>
        <a:spcAft>
          <a:spcPct val="0"/>
        </a:spcAft>
        <a:defRPr sz="4050">
          <a:solidFill>
            <a:schemeClr val="tx2"/>
          </a:solidFill>
          <a:latin typeface="Palatino Linotype" panose="02040502050505030304" pitchFamily="18" charset="0"/>
        </a:defRPr>
      </a:lvl8pPr>
      <a:lvl9pPr marL="1371600" algn="ctr" rtl="0" fontAlgn="base">
        <a:lnSpc>
          <a:spcPts val="4350"/>
        </a:lnSpc>
        <a:spcBef>
          <a:spcPct val="0"/>
        </a:spcBef>
        <a:spcAft>
          <a:spcPct val="0"/>
        </a:spcAft>
        <a:defRPr sz="4050">
          <a:solidFill>
            <a:schemeClr val="tx2"/>
          </a:solidFill>
          <a:latin typeface="Palatino Linotype" panose="02040502050505030304" pitchFamily="18"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1800" kern="1200">
          <a:solidFill>
            <a:srgbClr val="7F7F7F"/>
          </a:solidFill>
          <a:latin typeface="+mj-lt"/>
          <a:ea typeface="+mn-ea"/>
          <a:cs typeface="+mn-cs"/>
        </a:defRPr>
      </a:lvl1pPr>
      <a:lvl2pPr marL="557213" indent="-214313" algn="l" rtl="0" eaLnBrk="0" fontAlgn="base" hangingPunct="0">
        <a:spcBef>
          <a:spcPct val="20000"/>
        </a:spcBef>
        <a:spcAft>
          <a:spcPct val="0"/>
        </a:spcAft>
        <a:buFont typeface="Courier New" panose="02070309020205020404" pitchFamily="49" charset="0"/>
        <a:buChar char="o"/>
        <a:defRPr sz="1200" kern="1200">
          <a:solidFill>
            <a:srgbClr val="7F7F7F"/>
          </a:solidFill>
          <a:latin typeface="+mj-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200" kern="1200">
          <a:solidFill>
            <a:srgbClr val="7F7F7F"/>
          </a:solidFill>
          <a:latin typeface="+mj-lt"/>
          <a:ea typeface="+mn-ea"/>
          <a:cs typeface="+mn-cs"/>
        </a:defRPr>
      </a:lvl3pPr>
      <a:lvl4pPr marL="1200150" indent="-171450" algn="l" rtl="0" eaLnBrk="0" fontAlgn="base" hangingPunct="0">
        <a:spcBef>
          <a:spcPct val="20000"/>
        </a:spcBef>
        <a:spcAft>
          <a:spcPct val="0"/>
        </a:spcAft>
        <a:buFont typeface="Courier New" panose="02070309020205020404" pitchFamily="49" charset="0"/>
        <a:buChar char="o"/>
        <a:defRPr sz="1200" kern="1200">
          <a:solidFill>
            <a:srgbClr val="7F7F7F"/>
          </a:solidFill>
          <a:latin typeface="+mj-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200" kern="1200">
          <a:solidFill>
            <a:srgbClr val="7F7F7F"/>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57200" y="381000"/>
            <a:ext cx="8229600" cy="13716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7827" name="Rectangle 3"/>
          <p:cNvSpPr>
            <a:spLocks noGrp="1" noChangeArrowheads="1"/>
          </p:cNvSpPr>
          <p:nvPr>
            <p:ph type="body" idx="1"/>
          </p:nvPr>
        </p:nvSpPr>
        <p:spPr bwMode="auto">
          <a:xfrm>
            <a:off x="457200" y="19812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nvPr>
        </p:nvSpPr>
        <p:spPr bwMode="auto">
          <a:xfrm>
            <a:off x="457200" y="6245228"/>
            <a:ext cx="2133600" cy="476251"/>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05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77829" name="Rectangle 5"/>
          <p:cNvSpPr>
            <a:spLocks noGrp="1" noChangeArrowheads="1"/>
          </p:cNvSpPr>
          <p:nvPr>
            <p:ph type="ftr" sz="quarter" idx="3"/>
          </p:nvPr>
        </p:nvSpPr>
        <p:spPr bwMode="auto">
          <a:xfrm>
            <a:off x="3124200" y="6245228"/>
            <a:ext cx="2895600" cy="476251"/>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05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77830" name="Rectangle 6"/>
          <p:cNvSpPr>
            <a:spLocks noGrp="1" noChangeArrowheads="1"/>
          </p:cNvSpPr>
          <p:nvPr>
            <p:ph type="sldNum" sz="quarter" idx="4"/>
          </p:nvPr>
        </p:nvSpPr>
        <p:spPr bwMode="auto">
          <a:xfrm>
            <a:off x="6553200" y="6245228"/>
            <a:ext cx="2133600" cy="476251"/>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050">
                <a:effectLst>
                  <a:outerShdw blurRad="38100" dist="38100" dir="2700000" algn="tl">
                    <a:srgbClr val="000000"/>
                  </a:outerShdw>
                </a:effectLst>
                <a:latin typeface="Arial" pitchFamily="34" charset="0"/>
              </a:defRPr>
            </a:lvl1pPr>
          </a:lstStyle>
          <a:p>
            <a:fld id="{84002D44-F0FB-4A4A-A91F-FE5EBAB9BADE}" type="slidenum">
              <a:rPr lang="en-US" altLang="en-US" smtClean="0">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5304540"/>
      </p:ext>
    </p:extLst>
  </p:cSld>
  <p:clrMap bg1="dk2" tx1="lt1" bg2="dk1" tx2="lt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Lst>
  <p:txStyles>
    <p:titleStyle>
      <a:lvl1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itchFamily="34" charset="0"/>
        </a:defRPr>
      </a:lvl5pPr>
      <a:lvl6pPr marL="342892" algn="ctr" rtl="0" fontAlgn="base">
        <a:spcBef>
          <a:spcPct val="0"/>
        </a:spcBef>
        <a:spcAft>
          <a:spcPct val="0"/>
        </a:spcAft>
        <a:defRPr sz="3300">
          <a:solidFill>
            <a:schemeClr val="tx2"/>
          </a:solidFill>
          <a:effectLst>
            <a:outerShdw blurRad="38100" dist="38100" dir="2700000" algn="tl">
              <a:srgbClr val="000000"/>
            </a:outerShdw>
          </a:effectLst>
          <a:latin typeface="Tahoma" pitchFamily="34" charset="0"/>
        </a:defRPr>
      </a:lvl6pPr>
      <a:lvl7pPr marL="685783" algn="ctr" rtl="0" fontAlgn="base">
        <a:spcBef>
          <a:spcPct val="0"/>
        </a:spcBef>
        <a:spcAft>
          <a:spcPct val="0"/>
        </a:spcAft>
        <a:defRPr sz="3300">
          <a:solidFill>
            <a:schemeClr val="tx2"/>
          </a:solidFill>
          <a:effectLst>
            <a:outerShdw blurRad="38100" dist="38100" dir="2700000" algn="tl">
              <a:srgbClr val="000000"/>
            </a:outerShdw>
          </a:effectLst>
          <a:latin typeface="Tahoma" pitchFamily="34" charset="0"/>
        </a:defRPr>
      </a:lvl7pPr>
      <a:lvl8pPr marL="1028675" algn="ctr" rtl="0" fontAlgn="base">
        <a:spcBef>
          <a:spcPct val="0"/>
        </a:spcBef>
        <a:spcAft>
          <a:spcPct val="0"/>
        </a:spcAft>
        <a:defRPr sz="3300">
          <a:solidFill>
            <a:schemeClr val="tx2"/>
          </a:solidFill>
          <a:effectLst>
            <a:outerShdw blurRad="38100" dist="38100" dir="2700000" algn="tl">
              <a:srgbClr val="000000"/>
            </a:outerShdw>
          </a:effectLst>
          <a:latin typeface="Tahoma" pitchFamily="34" charset="0"/>
        </a:defRPr>
      </a:lvl8pPr>
      <a:lvl9pPr marL="1371566" algn="ctr" rtl="0" fontAlgn="base">
        <a:spcBef>
          <a:spcPct val="0"/>
        </a:spcBef>
        <a:spcAft>
          <a:spcPct val="0"/>
        </a:spcAft>
        <a:defRPr sz="3300">
          <a:solidFill>
            <a:schemeClr val="tx2"/>
          </a:solidFill>
          <a:effectLst>
            <a:outerShdw blurRad="38100" dist="38100" dir="2700000" algn="tl">
              <a:srgbClr val="000000"/>
            </a:outerShdw>
          </a:effectLst>
          <a:latin typeface="Tahoma" pitchFamily="34" charset="0"/>
        </a:defRPr>
      </a:lvl9pPr>
    </p:titleStyle>
    <p:bodyStyle>
      <a:lvl1pPr marL="257168" indent="-257168"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7199" indent="-214308" algn="l" rtl="0" eaLnBrk="0" fontAlgn="base" hangingPunct="0">
        <a:spcBef>
          <a:spcPct val="20000"/>
        </a:spcBef>
        <a:spcAft>
          <a:spcPct val="0"/>
        </a:spcAft>
        <a:buClr>
          <a:schemeClr val="fo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2pPr>
      <a:lvl3pPr marL="857228" indent="-171446" algn="l" rtl="0" eaLnBrk="0" fontAlgn="base" hangingPunct="0">
        <a:spcBef>
          <a:spcPct val="20000"/>
        </a:spcBef>
        <a:spcAft>
          <a:spcPct val="0"/>
        </a:spcAft>
        <a:buClr>
          <a:schemeClr val="hlink"/>
        </a:buClr>
        <a:buSzPct val="65000"/>
        <a:buFont typeface="Wingdings" pitchFamily="2" charset="2"/>
        <a:buChar char="n"/>
        <a:defRPr sz="1800">
          <a:solidFill>
            <a:schemeClr val="tx1"/>
          </a:solidFill>
          <a:effectLst>
            <a:outerShdw blurRad="38100" dist="38100" dir="2700000" algn="tl">
              <a:srgbClr val="000000"/>
            </a:outerShdw>
          </a:effectLst>
          <a:latin typeface="+mn-lt"/>
        </a:defRPr>
      </a:lvl3pPr>
      <a:lvl4pPr marL="1200120" indent="-171446" algn="l" rtl="0" eaLnBrk="0" fontAlgn="base" hangingPunct="0">
        <a:spcBef>
          <a:spcPct val="20000"/>
        </a:spcBef>
        <a:spcAft>
          <a:spcPct val="0"/>
        </a:spcAft>
        <a:buClr>
          <a:schemeClr val="fo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4pPr>
      <a:lvl5pPr marL="1543012" indent="-171446" algn="l" rtl="0" eaLnBrk="0" fontAlgn="base" hangingPunct="0">
        <a:spcBef>
          <a:spcPct val="20000"/>
        </a:spcBef>
        <a:spcAft>
          <a:spcPct val="0"/>
        </a:spcAft>
        <a:buClr>
          <a:schemeClr va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5pPr>
      <a:lvl6pPr marL="1885903" indent="-171446" algn="l" rtl="0" fontAlgn="base">
        <a:spcBef>
          <a:spcPct val="20000"/>
        </a:spcBef>
        <a:spcAft>
          <a:spcPct val="0"/>
        </a:spcAft>
        <a:buClr>
          <a:schemeClr va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6pPr>
      <a:lvl7pPr marL="2228795" indent="-171446" algn="l" rtl="0" fontAlgn="base">
        <a:spcBef>
          <a:spcPct val="20000"/>
        </a:spcBef>
        <a:spcAft>
          <a:spcPct val="0"/>
        </a:spcAft>
        <a:buClr>
          <a:schemeClr va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7pPr>
      <a:lvl8pPr marL="2571686" indent="-171446" algn="l" rtl="0" fontAlgn="base">
        <a:spcBef>
          <a:spcPct val="20000"/>
        </a:spcBef>
        <a:spcAft>
          <a:spcPct val="0"/>
        </a:spcAft>
        <a:buClr>
          <a:schemeClr va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8pPr>
      <a:lvl9pPr marL="2914577" indent="-171446" algn="l" rtl="0" fontAlgn="base">
        <a:spcBef>
          <a:spcPct val="20000"/>
        </a:spcBef>
        <a:spcAft>
          <a:spcPct val="0"/>
        </a:spcAft>
        <a:buClr>
          <a:schemeClr va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717048CA-36FC-46DC-8971-C2E01C1F658E}"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10/4/2021</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E7814427-CF75-4B09-BF49-6B65AA0ABEB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852558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2"/>
            <a:ext cx="9142269" cy="6855701"/>
          </a:xfrm>
          <a:prstGeom prst="rect">
            <a:avLst/>
          </a:prstGeom>
          <a:noFill/>
          <a:ln w="9525">
            <a:noFill/>
          </a:ln>
        </p:spPr>
      </p:pic>
      <p:sp>
        <p:nvSpPr>
          <p:cNvPr id="2" name="Title Placeholder 1"/>
          <p:cNvSpPr>
            <a:spLocks noGrp="1"/>
          </p:cNvSpPr>
          <p:nvPr>
            <p:ph type="title"/>
          </p:nvPr>
        </p:nvSpPr>
        <p:spPr>
          <a:xfrm>
            <a:off x="456812" y="274598"/>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372443174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2"/>
            <a:ext cx="9142269" cy="6855701"/>
          </a:xfrm>
          <a:prstGeom prst="rect">
            <a:avLst/>
          </a:prstGeom>
          <a:noFill/>
          <a:ln w="9525">
            <a:noFill/>
          </a:ln>
        </p:spPr>
      </p:pic>
      <p:sp>
        <p:nvSpPr>
          <p:cNvPr id="2" name="Title Placeholder 1"/>
          <p:cNvSpPr>
            <a:spLocks noGrp="1"/>
          </p:cNvSpPr>
          <p:nvPr>
            <p:ph type="title"/>
          </p:nvPr>
        </p:nvSpPr>
        <p:spPr>
          <a:xfrm>
            <a:off x="456812" y="274598"/>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112481323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2"/>
            <a:ext cx="9142269" cy="6855701"/>
          </a:xfrm>
          <a:prstGeom prst="rect">
            <a:avLst/>
          </a:prstGeom>
          <a:noFill/>
          <a:ln w="9525">
            <a:noFill/>
          </a:ln>
        </p:spPr>
      </p:pic>
      <p:sp>
        <p:nvSpPr>
          <p:cNvPr id="2" name="Title Placeholder 1"/>
          <p:cNvSpPr>
            <a:spLocks noGrp="1"/>
          </p:cNvSpPr>
          <p:nvPr>
            <p:ph type="title"/>
          </p:nvPr>
        </p:nvSpPr>
        <p:spPr>
          <a:xfrm>
            <a:off x="456812" y="274598"/>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209324072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2"/>
            <a:ext cx="9142269" cy="6855701"/>
          </a:xfrm>
          <a:prstGeom prst="rect">
            <a:avLst/>
          </a:prstGeom>
          <a:noFill/>
          <a:ln w="9525">
            <a:noFill/>
          </a:ln>
        </p:spPr>
      </p:pic>
      <p:sp>
        <p:nvSpPr>
          <p:cNvPr id="2" name="Title Placeholder 1"/>
          <p:cNvSpPr>
            <a:spLocks noGrp="1"/>
          </p:cNvSpPr>
          <p:nvPr>
            <p:ph type="title"/>
          </p:nvPr>
        </p:nvSpPr>
        <p:spPr>
          <a:xfrm>
            <a:off x="456812" y="274598"/>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318468618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2"/>
            <a:ext cx="9142269" cy="6855701"/>
          </a:xfrm>
          <a:prstGeom prst="rect">
            <a:avLst/>
          </a:prstGeom>
          <a:noFill/>
          <a:ln w="9525">
            <a:noFill/>
          </a:ln>
        </p:spPr>
      </p:pic>
      <p:sp>
        <p:nvSpPr>
          <p:cNvPr id="2" name="Title Placeholder 1"/>
          <p:cNvSpPr>
            <a:spLocks noGrp="1"/>
          </p:cNvSpPr>
          <p:nvPr>
            <p:ph type="title"/>
          </p:nvPr>
        </p:nvSpPr>
        <p:spPr>
          <a:xfrm>
            <a:off x="456812" y="274598"/>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34346037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2"/>
            <a:ext cx="9142269" cy="6855701"/>
          </a:xfrm>
          <a:prstGeom prst="rect">
            <a:avLst/>
          </a:prstGeom>
          <a:noFill/>
          <a:ln w="9525">
            <a:noFill/>
          </a:ln>
        </p:spPr>
      </p:pic>
      <p:sp>
        <p:nvSpPr>
          <p:cNvPr id="2" name="Title Placeholder 1"/>
          <p:cNvSpPr>
            <a:spLocks noGrp="1"/>
          </p:cNvSpPr>
          <p:nvPr>
            <p:ph type="title"/>
          </p:nvPr>
        </p:nvSpPr>
        <p:spPr>
          <a:xfrm>
            <a:off x="456812" y="274598"/>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333289512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40"/>
            <a:ext cx="82296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1" y="1600205"/>
            <a:ext cx="82296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1" y="6356356"/>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defTabSz="685800" eaLnBrk="1" fontAlgn="auto" hangingPunct="1">
              <a:spcBef>
                <a:spcPts val="0"/>
              </a:spcBef>
              <a:spcAft>
                <a:spcPts val="0"/>
              </a:spcAft>
              <a:defRPr/>
            </a:pPr>
            <a:fld id="{9196EC2F-0988-4314-AD4B-24FF16D7B45E}" type="datetime1">
              <a:rPr lang="en-US" altLang="zh-CN" smtClean="0">
                <a:solidFill>
                  <a:prstClr val="black">
                    <a:tint val="75000"/>
                  </a:prstClr>
                </a:solidFill>
                <a:latin typeface="Calibri"/>
              </a:rPr>
              <a:pPr defTabSz="685800" eaLnBrk="1" fontAlgn="auto" hangingPunct="1">
                <a:spcBef>
                  <a:spcPts val="0"/>
                </a:spcBef>
                <a:spcAft>
                  <a:spcPts val="0"/>
                </a:spcAft>
                <a:defRPr/>
              </a:pPr>
              <a:t>10/4/2021</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2" y="6356356"/>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1" y="6356356"/>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3761695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Lst>
  <p:transition spd="slow">
    <p:random/>
  </p:transition>
  <p:hf hdr="0" ftr="0" dt="0"/>
  <p:txStyles>
    <p:titleStyle>
      <a:lvl1pPr algn="ctr" defTabSz="914400" rtl="0" eaLnBrk="1" latinLnBrk="0" hangingPunct="1">
        <a:spcBef>
          <a:spcPct val="0"/>
        </a:spcBef>
        <a:buNone/>
        <a:defRPr sz="4425"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50" kern="1200">
          <a:solidFill>
            <a:schemeClr val="tx1"/>
          </a:solidFill>
          <a:latin typeface="+mn-lt"/>
          <a:ea typeface="+mn-ea"/>
          <a:cs typeface="+mn-cs"/>
        </a:defRPr>
      </a:lvl2pPr>
      <a:lvl3pPr marL="1142524"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4pPr>
      <a:lvl5pPr marL="20569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5pPr>
      <a:lvl6pPr marL="25141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3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8048"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5248"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124" algn="l" defTabSz="914400" rtl="0" eaLnBrk="1" latinLnBrk="0" hangingPunct="1">
        <a:defRPr sz="1800" kern="1200">
          <a:solidFill>
            <a:schemeClr val="tx1"/>
          </a:solidFill>
          <a:latin typeface="+mn-lt"/>
          <a:ea typeface="+mn-ea"/>
          <a:cs typeface="+mn-cs"/>
        </a:defRPr>
      </a:lvl4pPr>
      <a:lvl5pPr marL="1828324" algn="l" defTabSz="914400" rtl="0" eaLnBrk="1" latinLnBrk="0" hangingPunct="1">
        <a:defRPr sz="1800" kern="1200">
          <a:solidFill>
            <a:schemeClr val="tx1"/>
          </a:solidFill>
          <a:latin typeface="+mn-lt"/>
          <a:ea typeface="+mn-ea"/>
          <a:cs typeface="+mn-cs"/>
        </a:defRPr>
      </a:lvl5pPr>
      <a:lvl6pPr marL="2285524" algn="l" defTabSz="914400" rtl="0" eaLnBrk="1" latinLnBrk="0" hangingPunct="1">
        <a:defRPr sz="1800" kern="1200">
          <a:solidFill>
            <a:schemeClr val="tx1"/>
          </a:solidFill>
          <a:latin typeface="+mn-lt"/>
          <a:ea typeface="+mn-ea"/>
          <a:cs typeface="+mn-cs"/>
        </a:defRPr>
      </a:lvl6pPr>
      <a:lvl7pPr marL="2742724" algn="l" defTabSz="914400" rtl="0" eaLnBrk="1" latinLnBrk="0" hangingPunct="1">
        <a:defRPr sz="1800" kern="1200">
          <a:solidFill>
            <a:schemeClr val="tx1"/>
          </a:solidFill>
          <a:latin typeface="+mn-lt"/>
          <a:ea typeface="+mn-ea"/>
          <a:cs typeface="+mn-cs"/>
        </a:defRPr>
      </a:lvl7pPr>
      <a:lvl8pPr marL="3199448" algn="l" defTabSz="914400" rtl="0" eaLnBrk="1" latinLnBrk="0" hangingPunct="1">
        <a:defRPr sz="1800" kern="1200">
          <a:solidFill>
            <a:schemeClr val="tx1"/>
          </a:solidFill>
          <a:latin typeface="+mn-lt"/>
          <a:ea typeface="+mn-ea"/>
          <a:cs typeface="+mn-cs"/>
        </a:defRPr>
      </a:lvl8pPr>
      <a:lvl9pPr marL="3656648"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5.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52.xml"/><Relationship Id="rId6" Type="http://schemas.openxmlformats.org/officeDocument/2006/relationships/image" Target="../media/image15.png"/><Relationship Id="rId11" Type="http://schemas.openxmlformats.org/officeDocument/2006/relationships/slide" Target="slide13.xml"/><Relationship Id="rId5" Type="http://schemas.openxmlformats.org/officeDocument/2006/relationships/image" Target="../media/image14.png"/><Relationship Id="rId10" Type="http://schemas.openxmlformats.org/officeDocument/2006/relationships/slide" Target="slide8.xml"/><Relationship Id="rId4" Type="http://schemas.openxmlformats.org/officeDocument/2006/relationships/image" Target="../media/image13.png"/><Relationship Id="rId9" Type="http://schemas.openxmlformats.org/officeDocument/2006/relationships/slide" Target="slide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66.xml"/><Relationship Id="rId5" Type="http://schemas.openxmlformats.org/officeDocument/2006/relationships/image" Target="../media/image19.jp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0.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4.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6.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120.xml"/><Relationship Id="rId5" Type="http://schemas.microsoft.com/office/2007/relationships/hdphoto" Target="../media/hdphoto3.wdp"/><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150.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176.xml"/><Relationship Id="rId5" Type="http://schemas.microsoft.com/office/2007/relationships/hdphoto" Target="../media/hdphoto3.wdp"/><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7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9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17.xml"/><Relationship Id="rId5" Type="http://schemas.microsoft.com/office/2007/relationships/hdphoto" Target="../media/hdphoto5.wdp"/><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slide" Target="slide16.xml"/><Relationship Id="rId2" Type="http://schemas.openxmlformats.org/officeDocument/2006/relationships/notesSlide" Target="../notesSlides/notesSlide1.xml"/><Relationship Id="rId1" Type="http://schemas.openxmlformats.org/officeDocument/2006/relationships/slideLayout" Target="../slideLayouts/slideLayout52.xml"/><Relationship Id="rId6" Type="http://schemas.openxmlformats.org/officeDocument/2006/relationships/image" Target="../media/image15.png"/><Relationship Id="rId11" Type="http://schemas.openxmlformats.org/officeDocument/2006/relationships/slide" Target="slide13.xml"/><Relationship Id="rId5" Type="http://schemas.openxmlformats.org/officeDocument/2006/relationships/image" Target="../media/image14.png"/><Relationship Id="rId10" Type="http://schemas.openxmlformats.org/officeDocument/2006/relationships/slide" Target="slide8.xml"/><Relationship Id="rId4" Type="http://schemas.openxmlformats.org/officeDocument/2006/relationships/image" Target="../media/image13.png"/><Relationship Id="rId9" Type="http://schemas.openxmlformats.org/officeDocument/2006/relationships/slide" Target="slide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1">
            <a:extLst>
              <a:ext uri="{FF2B5EF4-FFF2-40B4-BE49-F238E27FC236}">
                <a16:creationId xmlns:a16="http://schemas.microsoft.com/office/drawing/2014/main" id="{8771C52E-0DB5-0E41-8A5A-C6FC361BE6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8610"/>
            <a:ext cx="8229600" cy="624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2AB9830-C1A6-5642-88AB-98E5CA6CEB73}"/>
              </a:ext>
            </a:extLst>
          </p:cNvPr>
          <p:cNvSpPr txBox="1">
            <a:spLocks noChangeArrowheads="1"/>
          </p:cNvSpPr>
          <p:nvPr/>
        </p:nvSpPr>
        <p:spPr bwMode="auto">
          <a:xfrm>
            <a:off x="1734745" y="2098120"/>
            <a:ext cx="5529263" cy="2309355"/>
          </a:xfrm>
          <a:prstGeom prst="rect">
            <a:avLst/>
          </a:prstGeom>
          <a:noFill/>
          <a:ln>
            <a:noFill/>
          </a:ln>
        </p:spPr>
        <p:txBody>
          <a:bodyPr spcFirstLastPara="1" lIns="51435" tIns="25718" rIns="51435" bIns="25718" numCol="1">
            <a:prstTxWarp prst="textArchUp">
              <a:avLst>
                <a:gd name="adj" fmla="val 11684211"/>
              </a:avLst>
            </a:prstTxWarp>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257175" indent="-257175" algn="ctr" defTabSz="685800" eaLnBrk="1" hangingPunct="1">
              <a:spcBef>
                <a:spcPct val="20000"/>
              </a:spcBef>
              <a:defRPr/>
            </a:pPr>
            <a:r>
              <a:rPr lang="en-US" sz="3375" b="1" dirty="0">
                <a:solidFill>
                  <a:srgbClr val="FF0000"/>
                </a:solidFill>
              </a:rPr>
              <a:t>DẠY HỌC TRỰC TUYẾN</a:t>
            </a:r>
          </a:p>
        </p:txBody>
      </p:sp>
      <p:sp>
        <p:nvSpPr>
          <p:cNvPr id="7" name="Rectangle 2">
            <a:extLst>
              <a:ext uri="{FF2B5EF4-FFF2-40B4-BE49-F238E27FC236}">
                <a16:creationId xmlns:a16="http://schemas.microsoft.com/office/drawing/2014/main" id="{462729F7-5FF3-5149-9B48-C39310520D45}"/>
              </a:ext>
            </a:extLst>
          </p:cNvPr>
          <p:cNvSpPr txBox="1">
            <a:spLocks noChangeArrowheads="1"/>
          </p:cNvSpPr>
          <p:nvPr/>
        </p:nvSpPr>
        <p:spPr bwMode="auto">
          <a:xfrm>
            <a:off x="2495552" y="2912508"/>
            <a:ext cx="3767615" cy="675909"/>
          </a:xfrm>
          <a:prstGeom prst="rect">
            <a:avLst/>
          </a:prstGeom>
          <a:noFill/>
          <a:ln>
            <a:noFill/>
          </a:ln>
        </p:spPr>
        <p:txBody>
          <a:bodyPr spcFirstLastPara="1" lIns="51435" tIns="25718" rIns="51435" bIns="25718"/>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257175" indent="-257175" algn="ctr" defTabSz="685800" eaLnBrk="1" hangingPunct="1">
              <a:spcBef>
                <a:spcPct val="20000"/>
              </a:spcBef>
              <a:defRPr/>
            </a:pPr>
            <a:r>
              <a:rPr lang="en-US" sz="2250" b="1" dirty="0">
                <a:solidFill>
                  <a:srgbClr val="FF0000"/>
                </a:solidFill>
                <a:effectLst>
                  <a:reflection blurRad="6350" stA="55000" endA="300" endPos="45500" dir="5400000" sy="-100000" algn="bl" rotWithShape="0"/>
                </a:effectLst>
              </a:rPr>
              <a:t> </a:t>
            </a:r>
            <a:r>
              <a:rPr lang="en-US" sz="2475" b="1" dirty="0">
                <a:solidFill>
                  <a:srgbClr val="0000FF"/>
                </a:solidFill>
                <a:effectLst>
                  <a:reflection blurRad="6350" stA="55000" endA="300" endPos="45500" dir="5400000" sy="-100000" algn="bl" rotWithShape="0"/>
                </a:effectLst>
              </a:rPr>
              <a:t>MÔN TẬP ĐỌC </a:t>
            </a:r>
          </a:p>
        </p:txBody>
      </p:sp>
    </p:spTree>
    <p:extLst>
      <p:ext uri="{BB962C8B-B14F-4D97-AF65-F5344CB8AC3E}">
        <p14:creationId xmlns:p14="http://schemas.microsoft.com/office/powerpoint/2010/main" val="3986726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图片 40964" descr="1-40"/>
          <p:cNvPicPr>
            <a:picLocks noChangeAspect="1"/>
          </p:cNvPicPr>
          <p:nvPr/>
        </p:nvPicPr>
        <p:blipFill>
          <a:blip r:embed="rId3"/>
          <a:stretch>
            <a:fillRect/>
          </a:stretch>
        </p:blipFill>
        <p:spPr>
          <a:xfrm>
            <a:off x="7279814" y="4216221"/>
            <a:ext cx="2020635" cy="2006333"/>
          </a:xfrm>
          <a:prstGeom prst="rect">
            <a:avLst/>
          </a:prstGeom>
          <a:noFill/>
          <a:ln w="9525">
            <a:noFill/>
          </a:ln>
        </p:spPr>
      </p:pic>
      <p:pic>
        <p:nvPicPr>
          <p:cNvPr id="40966" name="图片 40965" descr="1-38"/>
          <p:cNvPicPr>
            <a:picLocks noChangeAspect="1"/>
          </p:cNvPicPr>
          <p:nvPr/>
        </p:nvPicPr>
        <p:blipFill>
          <a:blip r:embed="rId4"/>
          <a:stretch>
            <a:fillRect/>
          </a:stretch>
        </p:blipFill>
        <p:spPr>
          <a:xfrm>
            <a:off x="179784" y="32655"/>
            <a:ext cx="2245986" cy="5554402"/>
          </a:xfrm>
          <a:prstGeom prst="rect">
            <a:avLst/>
          </a:prstGeom>
          <a:noFill/>
          <a:ln w="9525">
            <a:noFill/>
          </a:ln>
        </p:spPr>
      </p:pic>
      <p:pic>
        <p:nvPicPr>
          <p:cNvPr id="16" name="bóng bay 1">
            <a:extLst>
              <a:ext uri="{FF2B5EF4-FFF2-40B4-BE49-F238E27FC236}">
                <a16:creationId xmlns:a16="http://schemas.microsoft.com/office/drawing/2014/main" id="{7A93F8E8-0282-4159-B1C7-00A9F2E978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7725" y="2110935"/>
            <a:ext cx="542129" cy="983060"/>
          </a:xfrm>
          <a:prstGeom prst="rect">
            <a:avLst/>
          </a:prstGeom>
        </p:spPr>
      </p:pic>
      <p:pic>
        <p:nvPicPr>
          <p:cNvPr id="17" name="Mặt trời">
            <a:extLst>
              <a:ext uri="{FF2B5EF4-FFF2-40B4-BE49-F238E27FC236}">
                <a16:creationId xmlns:a16="http://schemas.microsoft.com/office/drawing/2014/main" id="{6636E5CD-B3A7-4E53-948D-E3AEF61E3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1167" y="846897"/>
            <a:ext cx="935245" cy="932127"/>
          </a:xfrm>
          <a:prstGeom prst="rect">
            <a:avLst/>
          </a:prstGeom>
        </p:spPr>
      </p:pic>
      <p:pic>
        <p:nvPicPr>
          <p:cNvPr id="18" name="Mây 4">
            <a:extLst>
              <a:ext uri="{FF2B5EF4-FFF2-40B4-BE49-F238E27FC236}">
                <a16:creationId xmlns:a16="http://schemas.microsoft.com/office/drawing/2014/main" id="{440933B4-60B6-471D-9839-79BAFAC76C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4043" y="846897"/>
            <a:ext cx="1029953" cy="516693"/>
          </a:xfrm>
          <a:prstGeom prst="rect">
            <a:avLst/>
          </a:prstGeom>
        </p:spPr>
      </p:pic>
      <p:pic>
        <p:nvPicPr>
          <p:cNvPr id="19" name="bóng bay 4">
            <a:extLst>
              <a:ext uri="{FF2B5EF4-FFF2-40B4-BE49-F238E27FC236}">
                <a16:creationId xmlns:a16="http://schemas.microsoft.com/office/drawing/2014/main" id="{D89CA989-BC85-4D67-8058-6CFC5AEDBA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5770" y="980112"/>
            <a:ext cx="607682" cy="1101929"/>
          </a:xfrm>
          <a:prstGeom prst="rect">
            <a:avLst/>
          </a:prstGeom>
        </p:spPr>
      </p:pic>
      <p:sp>
        <p:nvSpPr>
          <p:cNvPr id="3" name="5-Point Star 2">
            <a:hlinkClick r:id="rId9" action="ppaction://hlinksldjump"/>
          </p:cNvPr>
          <p:cNvSpPr/>
          <p:nvPr/>
        </p:nvSpPr>
        <p:spPr>
          <a:xfrm>
            <a:off x="4572000" y="3939167"/>
            <a:ext cx="274706" cy="239736"/>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endParaRPr lang="en-US" sz="1635">
              <a:solidFill>
                <a:srgbClr val="FFFFFF"/>
              </a:solidFill>
              <a:latin typeface="Arial"/>
              <a:ea typeface="宋体"/>
            </a:endParaRPr>
          </a:p>
        </p:txBody>
      </p:sp>
      <p:sp>
        <p:nvSpPr>
          <p:cNvPr id="20" name="5-Point Star 19">
            <a:hlinkClick r:id="rId10" action="ppaction://hlinksldjump"/>
          </p:cNvPr>
          <p:cNvSpPr/>
          <p:nvPr/>
        </p:nvSpPr>
        <p:spPr>
          <a:xfrm>
            <a:off x="3944337" y="5347321"/>
            <a:ext cx="274706" cy="239736"/>
          </a:xfrm>
          <a:prstGeom prst="star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endParaRPr lang="en-US" sz="1635">
              <a:solidFill>
                <a:srgbClr val="FFFFFF"/>
              </a:solidFill>
              <a:latin typeface="Arial"/>
              <a:ea typeface="宋体"/>
            </a:endParaRPr>
          </a:p>
        </p:txBody>
      </p:sp>
      <p:sp>
        <p:nvSpPr>
          <p:cNvPr id="21" name="5-Point Star 20">
            <a:hlinkClick r:id="rId11" action="ppaction://hlinksldjump"/>
          </p:cNvPr>
          <p:cNvSpPr/>
          <p:nvPr/>
        </p:nvSpPr>
        <p:spPr>
          <a:xfrm>
            <a:off x="7094902" y="5347323"/>
            <a:ext cx="274706" cy="331555"/>
          </a:xfrm>
          <a:prstGeom prst="star5">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endParaRPr lang="en-US" sz="1635">
              <a:solidFill>
                <a:srgbClr val="FFFFFF"/>
              </a:solidFill>
              <a:latin typeface="Arial"/>
              <a:ea typeface="宋体"/>
            </a:endParaRPr>
          </a:p>
        </p:txBody>
      </p:sp>
      <p:sp>
        <p:nvSpPr>
          <p:cNvPr id="4" name="Right Arrow 3">
            <a:hlinkClick r:id="rId12" action="ppaction://hlinksldjump"/>
          </p:cNvPr>
          <p:cNvSpPr/>
          <p:nvPr/>
        </p:nvSpPr>
        <p:spPr>
          <a:xfrm>
            <a:off x="7903994" y="5531194"/>
            <a:ext cx="995858" cy="4695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endParaRPr lang="en-US" sz="1635">
              <a:solidFill>
                <a:srgbClr val="FFFFFF"/>
              </a:solidFill>
              <a:latin typeface="Arial"/>
              <a:ea typeface="宋体"/>
            </a:endParaRPr>
          </a:p>
        </p:txBody>
      </p:sp>
      <p:sp>
        <p:nvSpPr>
          <p:cNvPr id="22" name="TextBox 6"/>
          <p:cNvSpPr txBox="1">
            <a:spLocks noChangeArrowheads="1"/>
          </p:cNvSpPr>
          <p:nvPr/>
        </p:nvSpPr>
        <p:spPr bwMode="auto">
          <a:xfrm>
            <a:off x="-736600" y="2058004"/>
            <a:ext cx="11785600" cy="15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itchFamily="34" charset="0"/>
              </a:defRPr>
            </a:lvl1pPr>
            <a:lvl2pPr marL="742950" indent="-285750">
              <a:defRPr sz="3600">
                <a:solidFill>
                  <a:schemeClr val="tx1"/>
                </a:solidFill>
                <a:latin typeface="Arial" pitchFamily="34" charset="0"/>
              </a:defRPr>
            </a:lvl2pPr>
            <a:lvl3pPr marL="1143000" indent="-228600">
              <a:defRPr sz="3600">
                <a:solidFill>
                  <a:schemeClr val="tx1"/>
                </a:solidFill>
                <a:latin typeface="Arial" pitchFamily="34" charset="0"/>
              </a:defRPr>
            </a:lvl3pPr>
            <a:lvl4pPr marL="1600200" indent="-228600">
              <a:defRPr sz="3600">
                <a:solidFill>
                  <a:schemeClr val="tx1"/>
                </a:solidFill>
                <a:latin typeface="Arial" pitchFamily="34" charset="0"/>
              </a:defRPr>
            </a:lvl4pPr>
            <a:lvl5pPr marL="2057400" indent="-228600">
              <a:defRPr sz="3600">
                <a:solidFill>
                  <a:schemeClr val="tx1"/>
                </a:solidFill>
                <a:latin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defRPr>
            </a:lvl9pPr>
          </a:lstStyle>
          <a:p>
            <a:pPr algn="ctr" eaLnBrk="1" hangingPunct="1">
              <a:lnSpc>
                <a:spcPct val="150000"/>
              </a:lnSpc>
            </a:pPr>
            <a:r>
              <a:rPr lang="en-US" altLang="en-US" sz="7200" b="1" dirty="0">
                <a:solidFill>
                  <a:srgbClr val="FF0000"/>
                </a:solidFill>
                <a:latin typeface="UTM Avo"/>
              </a:rPr>
              <a:t>LUYỆN ĐỌC</a:t>
            </a:r>
          </a:p>
        </p:txBody>
      </p:sp>
      <p:sp>
        <p:nvSpPr>
          <p:cNvPr id="23" name="Rectangles 12"/>
          <p:cNvSpPr/>
          <p:nvPr/>
        </p:nvSpPr>
        <p:spPr>
          <a:xfrm>
            <a:off x="381000" y="3763406"/>
            <a:ext cx="9448800" cy="830997"/>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p>
            <a:pPr algn="ctr" eaLnBrk="1" hangingPunct="1">
              <a:defRPr/>
            </a:pP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Đọc</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nối</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tiếp</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đoạn</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lần</a:t>
            </a:r>
            <a:r>
              <a:rPr lang="en-US" altLang="zh-CN" sz="4800" b="1" dirty="0">
                <a:solidFill>
                  <a:srgbClr val="C00000"/>
                </a:solidFill>
                <a:latin typeface="Times New Roman" panose="02020603050405020304" charset="0"/>
                <a:cs typeface="Times New Roman" panose="02020603050405020304" charset="0"/>
              </a:rPr>
              <a:t> 3 </a:t>
            </a:r>
          </a:p>
        </p:txBody>
      </p:sp>
    </p:spTree>
    <p:extLst>
      <p:ext uri="{BB962C8B-B14F-4D97-AF65-F5344CB8AC3E}">
        <p14:creationId xmlns:p14="http://schemas.microsoft.com/office/powerpoint/2010/main" val="2231719395"/>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97" y="781736"/>
            <a:ext cx="1573618" cy="545214"/>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defTabSz="498348" eaLnBrk="1" hangingPunct="1"/>
            <a:r>
              <a:rPr lang="en-GB" sz="2943" b="1" dirty="0">
                <a:solidFill>
                  <a:srgbClr val="C00000"/>
                </a:solidFill>
                <a:latin typeface="Times New Roman" panose="02020603050405020304" pitchFamily="18" charset="0"/>
                <a:ea typeface="宋体"/>
                <a:cs typeface="Times New Roman" panose="02020603050405020304" pitchFamily="18" charset="0"/>
              </a:rPr>
              <a:t>SGK/ </a:t>
            </a:r>
            <a:r>
              <a:rPr lang="vi-VN" sz="2943" b="1" dirty="0">
                <a:solidFill>
                  <a:srgbClr val="C00000"/>
                </a:solidFill>
                <a:latin typeface="Times New Roman" panose="02020603050405020304" pitchFamily="18" charset="0"/>
                <a:ea typeface="宋体"/>
                <a:cs typeface="Times New Roman" panose="02020603050405020304" pitchFamily="18" charset="0"/>
              </a:rPr>
              <a:t>38</a:t>
            </a:r>
            <a:endParaRPr lang="en-US" sz="2943" b="1" dirty="0">
              <a:solidFill>
                <a:srgbClr val="C00000"/>
              </a:solidFill>
              <a:latin typeface="Times New Roman" panose="02020603050405020304" pitchFamily="18" charset="0"/>
              <a:ea typeface="宋体"/>
              <a:cs typeface="Times New Roman" panose="02020603050405020304" pitchFamily="18" charset="0"/>
            </a:endParaRPr>
          </a:p>
        </p:txBody>
      </p:sp>
      <p:sp>
        <p:nvSpPr>
          <p:cNvPr id="7" name="TextBox 6">
            <a:extLst>
              <a:ext uri="{FF2B5EF4-FFF2-40B4-BE49-F238E27FC236}">
                <a16:creationId xmlns:a16="http://schemas.microsoft.com/office/drawing/2014/main" id="{CC0F853F-4956-4CEC-8956-06EAB59A6E7A}"/>
              </a:ext>
            </a:extLst>
          </p:cNvPr>
          <p:cNvSpPr txBox="1"/>
          <p:nvPr/>
        </p:nvSpPr>
        <p:spPr>
          <a:xfrm>
            <a:off x="2286000" y="752241"/>
            <a:ext cx="4820826" cy="646331"/>
          </a:xfrm>
          <a:prstGeom prst="rect">
            <a:avLst/>
          </a:prstGeom>
          <a:noFill/>
        </p:spPr>
        <p:txBody>
          <a:bodyPr wrap="square" rtlCol="0">
            <a:spAutoFit/>
          </a:bodyPr>
          <a:lstStyle/>
          <a:p>
            <a:pPr algn="ctr" defTabSz="498348" eaLnBrk="1" hangingPunct="1"/>
            <a:r>
              <a:rPr lang="vi-VN" sz="3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Người lính dũng cảm</a:t>
            </a:r>
          </a:p>
        </p:txBody>
      </p:sp>
      <p:sp>
        <p:nvSpPr>
          <p:cNvPr id="8" name="TextBox 7">
            <a:extLst>
              <a:ext uri="{FF2B5EF4-FFF2-40B4-BE49-F238E27FC236}">
                <a16:creationId xmlns:a16="http://schemas.microsoft.com/office/drawing/2014/main" id="{E95D6455-FE29-4CC7-AD37-08C3EB063460}"/>
              </a:ext>
            </a:extLst>
          </p:cNvPr>
          <p:cNvSpPr txBox="1"/>
          <p:nvPr/>
        </p:nvSpPr>
        <p:spPr>
          <a:xfrm>
            <a:off x="286872" y="1418571"/>
            <a:ext cx="8570258" cy="4939814"/>
          </a:xfrm>
          <a:prstGeom prst="rect">
            <a:avLst/>
          </a:prstGeom>
          <a:noFill/>
        </p:spPr>
        <p:txBody>
          <a:bodyPr wrap="square" rtlCol="0">
            <a:spAutoFit/>
          </a:bodyPr>
          <a:lstStyle/>
          <a:p>
            <a:r>
              <a:rPr lang="vi-VN" sz="3500" dirty="0">
                <a:latin typeface="Times New Roman" panose="02020603050405020304" pitchFamily="18" charset="0"/>
                <a:cs typeface="Times New Roman" panose="02020603050405020304" pitchFamily="18" charset="0"/>
              </a:rPr>
              <a:t>1. Bắn thêm một loạt đạn mà vẫn không diệt được máy bay địch. Viên tướng hạ lệnh:</a:t>
            </a:r>
          </a:p>
          <a:p>
            <a:r>
              <a:rPr lang="vi-VN" sz="3500" dirty="0">
                <a:latin typeface="Times New Roman" panose="02020603050405020304" pitchFamily="18" charset="0"/>
                <a:cs typeface="Times New Roman" panose="02020603050405020304" pitchFamily="18" charset="0"/>
              </a:rPr>
              <a:t>- Vượt rào, bắt sống nó!</a:t>
            </a:r>
          </a:p>
          <a:p>
            <a:r>
              <a:rPr lang="vi-VN" sz="3500" dirty="0">
                <a:latin typeface="Times New Roman" panose="02020603050405020304" pitchFamily="18" charset="0"/>
                <a:cs typeface="Times New Roman" panose="02020603050405020304" pitchFamily="18" charset="0"/>
              </a:rPr>
              <a:t>Hàng rào là những cây nứa tép dựng xiên ô quả trám. Cậu lính bé nhất nhìn thủ lĩnh, ngập ngừng:</a:t>
            </a:r>
          </a:p>
          <a:p>
            <a:r>
              <a:rPr lang="vi-VN" sz="3500" dirty="0">
                <a:latin typeface="Times New Roman" panose="02020603050405020304" pitchFamily="18" charset="0"/>
                <a:cs typeface="Times New Roman" panose="02020603050405020304" pitchFamily="18" charset="0"/>
              </a:rPr>
              <a:t>- Chui vào à?</a:t>
            </a:r>
          </a:p>
          <a:p>
            <a:r>
              <a:rPr lang="vi-VN" sz="3500" dirty="0">
                <a:latin typeface="Times New Roman" panose="02020603050405020304" pitchFamily="18" charset="0"/>
                <a:cs typeface="Times New Roman" panose="02020603050405020304" pitchFamily="18" charset="0"/>
              </a:rPr>
              <a:t>Nghe tiếng "chui", viên tướng thấy chối tai:</a:t>
            </a:r>
          </a:p>
          <a:p>
            <a:r>
              <a:rPr lang="vi-VN" sz="3500" dirty="0">
                <a:latin typeface="Times New Roman" panose="02020603050405020304" pitchFamily="18" charset="0"/>
                <a:cs typeface="Times New Roman" panose="02020603050405020304" pitchFamily="18" charset="0"/>
              </a:rPr>
              <a:t>- Chỉ những thằng hèn mới chui.</a:t>
            </a:r>
          </a:p>
        </p:txBody>
      </p:sp>
      <p:cxnSp>
        <p:nvCxnSpPr>
          <p:cNvPr id="3" name="Straight Connector 2">
            <a:extLst>
              <a:ext uri="{FF2B5EF4-FFF2-40B4-BE49-F238E27FC236}">
                <a16:creationId xmlns:a16="http://schemas.microsoft.com/office/drawing/2014/main" id="{27B3E744-FE9E-5E44-8DA1-506FB3D6934A}"/>
              </a:ext>
            </a:extLst>
          </p:cNvPr>
          <p:cNvCxnSpPr>
            <a:cxnSpLocks/>
          </p:cNvCxnSpPr>
          <p:nvPr/>
        </p:nvCxnSpPr>
        <p:spPr>
          <a:xfrm>
            <a:off x="4495800" y="3581400"/>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3479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304714" cy="1977464"/>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Thứ</a:t>
            </a:r>
            <a:r>
              <a:rPr lang="vi-VN"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hai</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ngày</a:t>
            </a:r>
            <a:r>
              <a:rPr lang="en-US" sz="2800" b="1" dirty="0">
                <a:solidFill>
                  <a:prstClr val="white"/>
                </a:solidFill>
                <a:latin typeface="HP001 5 hàng" panose="020B0603050302020204" pitchFamily="34" charset="0"/>
              </a:rPr>
              <a:t> 4 </a:t>
            </a:r>
            <a:r>
              <a:rPr lang="en-US" sz="2800" b="1" dirty="0" err="1">
                <a:solidFill>
                  <a:prstClr val="white"/>
                </a:solidFill>
                <a:latin typeface="HP001 5 hàng" panose="020B0603050302020204" pitchFamily="34" charset="0"/>
              </a:rPr>
              <a:t>tháng</a:t>
            </a:r>
            <a:r>
              <a:rPr lang="en-US" sz="2800" b="1" dirty="0">
                <a:solidFill>
                  <a:prstClr val="white"/>
                </a:solidFill>
                <a:latin typeface="HP001 5 hàng" panose="020B0603050302020204" pitchFamily="34" charset="0"/>
              </a:rPr>
              <a:t> 10 năm 2021</a:t>
            </a:r>
            <a:endParaRPr lang="vi-VN" sz="2800" b="1" dirty="0">
              <a:solidFill>
                <a:prstClr val="white"/>
              </a:solidFill>
              <a:latin typeface="HP001 5 hàng" panose="020B0603050302020204" pitchFamily="34" charset="0"/>
            </a:endParaRPr>
          </a:p>
          <a:p>
            <a:pPr algn="ctr" defTabSz="685800" eaLnBrk="1" fontAlgn="auto" hangingPunct="1">
              <a:lnSpc>
                <a:spcPct val="150000"/>
              </a:lnSpc>
              <a:spcBef>
                <a:spcPts val="0"/>
              </a:spcBef>
              <a:spcAft>
                <a:spcPts val="0"/>
              </a:spcAft>
            </a:pPr>
            <a:r>
              <a:rPr lang="vi-VN" sz="2800" b="1" dirty="0">
                <a:solidFill>
                  <a:prstClr val="white"/>
                </a:solidFill>
                <a:latin typeface="HP001 5 hàng" panose="020B0603050302020204" pitchFamily="34" charset="0"/>
              </a:rPr>
              <a:t>Tập đọc</a:t>
            </a:r>
            <a:endParaRPr lang="en-US" sz="2800" b="1" dirty="0">
              <a:solidFill>
                <a:prstClr val="white"/>
              </a:solidFill>
              <a:latin typeface="HP001 5 hàng" panose="020B0603050302020204" pitchFamily="34" charset="0"/>
            </a:endParaRPr>
          </a:p>
          <a:p>
            <a:pPr algn="ctr" defTabSz="685800" eaLnBrk="1" fontAlgn="auto" hangingPunct="1">
              <a:lnSpc>
                <a:spcPct val="150000"/>
              </a:lnSpc>
              <a:spcBef>
                <a:spcPts val="0"/>
              </a:spcBef>
              <a:spcAft>
                <a:spcPts val="0"/>
              </a:spcAft>
            </a:pPr>
            <a:r>
              <a:rPr lang="vi-VN" sz="2800" b="1" dirty="0">
                <a:solidFill>
                  <a:srgbClr val="FFFF00"/>
                </a:solidFill>
                <a:latin typeface="HP001 5 hàng" panose="020B0603050302020204" pitchFamily="34" charset="0"/>
              </a:rPr>
              <a:t>Người lính dũng cảm                      </a:t>
            </a:r>
            <a:endParaRPr lang="en-US" sz="2800" b="1" dirty="0">
              <a:solidFill>
                <a:schemeClr val="bg1"/>
              </a:solidFill>
              <a:latin typeface="HP001 5 hàng" panose="020B0603050302020204" pitchFamily="34" charset="0"/>
            </a:endParaRPr>
          </a:p>
        </p:txBody>
      </p:sp>
      <p:sp>
        <p:nvSpPr>
          <p:cNvPr id="3" name="TextBox 2"/>
          <p:cNvSpPr txBox="1"/>
          <p:nvPr/>
        </p:nvSpPr>
        <p:spPr>
          <a:xfrm>
            <a:off x="457200" y="2362202"/>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Luyện</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đọc</a:t>
            </a:r>
            <a:endParaRPr lang="en-US" sz="2800" b="1" dirty="0">
              <a:solidFill>
                <a:prstClr val="white"/>
              </a:solidFill>
              <a:latin typeface="HP001 5 hàng" panose="020B0603050302020204" pitchFamily="34" charset="0"/>
            </a:endParaRPr>
          </a:p>
        </p:txBody>
      </p:sp>
      <p:sp>
        <p:nvSpPr>
          <p:cNvPr id="5" name="TextBox 4"/>
          <p:cNvSpPr txBox="1"/>
          <p:nvPr/>
        </p:nvSpPr>
        <p:spPr>
          <a:xfrm>
            <a:off x="1143000" y="3200402"/>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hạ</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lệnh</a:t>
            </a:r>
            <a:endParaRPr lang="en-US" sz="2800" b="1" dirty="0">
              <a:solidFill>
                <a:prstClr val="white"/>
              </a:solidFill>
              <a:latin typeface="HP001 5 hàng" panose="020B0603050302020204" pitchFamily="34" charset="0"/>
            </a:endParaRPr>
          </a:p>
        </p:txBody>
      </p:sp>
      <p:sp>
        <p:nvSpPr>
          <p:cNvPr id="6" name="TextBox 5"/>
          <p:cNvSpPr txBox="1"/>
          <p:nvPr/>
        </p:nvSpPr>
        <p:spPr>
          <a:xfrm>
            <a:off x="990600" y="3776976"/>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leo</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lên</a:t>
            </a:r>
            <a:endParaRPr lang="en-US" sz="2800" b="1" dirty="0">
              <a:solidFill>
                <a:prstClr val="white"/>
              </a:solidFill>
              <a:latin typeface="HP001 5 hàng" panose="020B0603050302020204" pitchFamily="34" charset="0"/>
            </a:endParaRPr>
          </a:p>
        </p:txBody>
      </p:sp>
      <p:sp>
        <p:nvSpPr>
          <p:cNvPr id="7" name="TextBox 6"/>
          <p:cNvSpPr txBox="1"/>
          <p:nvPr/>
        </p:nvSpPr>
        <p:spPr>
          <a:xfrm>
            <a:off x="990600" y="4420599"/>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nứa</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tép</a:t>
            </a:r>
            <a:endParaRPr lang="en-US" sz="2800" b="1" dirty="0">
              <a:solidFill>
                <a:prstClr val="white"/>
              </a:solidFill>
              <a:latin typeface="HP001 5 hàng" panose="020B0603050302020204" pitchFamily="34" charset="0"/>
            </a:endParaRPr>
          </a:p>
        </p:txBody>
      </p:sp>
      <p:sp>
        <p:nvSpPr>
          <p:cNvPr id="8" name="TextBox 7"/>
          <p:cNvSpPr txBox="1"/>
          <p:nvPr/>
        </p:nvSpPr>
        <p:spPr>
          <a:xfrm>
            <a:off x="4724400" y="2362202"/>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Từ</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ngữ</a:t>
            </a:r>
            <a:endParaRPr lang="en-US" sz="2800" b="1" dirty="0">
              <a:solidFill>
                <a:prstClr val="white"/>
              </a:solidFill>
              <a:latin typeface="HP001 5 hàng" panose="020B0603050302020204" pitchFamily="34" charset="0"/>
            </a:endParaRPr>
          </a:p>
        </p:txBody>
      </p:sp>
      <p:sp>
        <p:nvSpPr>
          <p:cNvPr id="9" name="TextBox 8"/>
          <p:cNvSpPr txBox="1"/>
          <p:nvPr/>
        </p:nvSpPr>
        <p:spPr>
          <a:xfrm>
            <a:off x="5105400" y="3380145"/>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nứa</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tép</a:t>
            </a:r>
            <a:endParaRPr lang="en-US" sz="2800" b="1" dirty="0">
              <a:solidFill>
                <a:prstClr val="white"/>
              </a:solidFill>
              <a:latin typeface="HP001 5 hàng" panose="020B0603050302020204" pitchFamily="34" charset="0"/>
            </a:endParaRPr>
          </a:p>
        </p:txBody>
      </p:sp>
      <p:cxnSp>
        <p:nvCxnSpPr>
          <p:cNvPr id="10" name="Straight Connector 9">
            <a:extLst>
              <a:ext uri="{FF2B5EF4-FFF2-40B4-BE49-F238E27FC236}">
                <a16:creationId xmlns:a16="http://schemas.microsoft.com/office/drawing/2014/main" id="{83DC792E-6ABE-46E2-8C03-4EA158BB39C5}"/>
              </a:ext>
            </a:extLst>
          </p:cNvPr>
          <p:cNvCxnSpPr/>
          <p:nvPr/>
        </p:nvCxnSpPr>
        <p:spPr>
          <a:xfrm>
            <a:off x="4114800" y="2590800"/>
            <a:ext cx="0" cy="2590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42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8221661" y="5273451"/>
            <a:ext cx="906511" cy="667142"/>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endParaRPr lang="en-US" sz="1635">
              <a:solidFill>
                <a:srgbClr val="FFFFFF"/>
              </a:solidFill>
              <a:latin typeface="Arial"/>
              <a:ea typeface="宋体"/>
            </a:endParaRPr>
          </a:p>
        </p:txBody>
      </p:sp>
      <p:pic>
        <p:nvPicPr>
          <p:cNvPr id="12" name="图片 67593" descr="PPT素材-21">
            <a:hlinkClick r:id="rId3" action="ppaction://hlinksldjump"/>
          </p:cNvPr>
          <p:cNvPicPr>
            <a:picLocks noChangeAspect="1"/>
          </p:cNvPicPr>
          <p:nvPr/>
        </p:nvPicPr>
        <p:blipFill>
          <a:blip r:embed="rId4"/>
          <a:stretch>
            <a:fillRect/>
          </a:stretch>
        </p:blipFill>
        <p:spPr>
          <a:xfrm>
            <a:off x="-133330" y="685802"/>
            <a:ext cx="9261500" cy="5533273"/>
          </a:xfrm>
          <a:prstGeom prst="rect">
            <a:avLst/>
          </a:prstGeom>
          <a:noFill/>
          <a:ln w="9525">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7342" y="1752600"/>
            <a:ext cx="5207445" cy="3779645"/>
          </a:xfrm>
          <a:prstGeom prst="rect">
            <a:avLst/>
          </a:prstGeom>
        </p:spPr>
      </p:pic>
      <p:sp>
        <p:nvSpPr>
          <p:cNvPr id="4" name="TextBox 3"/>
          <p:cNvSpPr txBox="1"/>
          <p:nvPr/>
        </p:nvSpPr>
        <p:spPr>
          <a:xfrm>
            <a:off x="1820859" y="152402"/>
            <a:ext cx="6400800" cy="646331"/>
          </a:xfrm>
          <a:prstGeom prst="rect">
            <a:avLst/>
          </a:prstGeom>
          <a:noFill/>
        </p:spPr>
        <p:txBody>
          <a:bodyPr wrap="square" rtlCol="0">
            <a:spAutoFit/>
          </a:bodyPr>
          <a:lstStyle/>
          <a:p>
            <a:pPr lvl="0">
              <a:defRPr/>
            </a:pPr>
            <a:r>
              <a:rPr lang="vi-VN"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Nứa tép : </a:t>
            </a:r>
            <a:r>
              <a:rPr lang="vi-VN" sz="3600" b="1"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nứa nhỏ</a:t>
            </a:r>
            <a:r>
              <a:rPr lang="en-US" sz="3600" b="1"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a:t>
            </a:r>
            <a:endParaRPr lang="vi-VN" sz="3600" b="1"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1396666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97" y="781736"/>
            <a:ext cx="1573618" cy="545214"/>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defTabSz="498348" eaLnBrk="1" hangingPunct="1"/>
            <a:r>
              <a:rPr lang="en-GB" sz="2943" b="1" dirty="0">
                <a:solidFill>
                  <a:srgbClr val="C00000"/>
                </a:solidFill>
                <a:latin typeface="Times New Roman" panose="02020603050405020304" pitchFamily="18" charset="0"/>
                <a:ea typeface="宋体"/>
                <a:cs typeface="Times New Roman" panose="02020603050405020304" pitchFamily="18" charset="0"/>
              </a:rPr>
              <a:t>SGK/ </a:t>
            </a:r>
            <a:r>
              <a:rPr lang="vi-VN" sz="2943" b="1" dirty="0">
                <a:solidFill>
                  <a:srgbClr val="C00000"/>
                </a:solidFill>
                <a:latin typeface="Times New Roman" panose="02020603050405020304" pitchFamily="18" charset="0"/>
                <a:ea typeface="宋体"/>
                <a:cs typeface="Times New Roman" panose="02020603050405020304" pitchFamily="18" charset="0"/>
              </a:rPr>
              <a:t>38</a:t>
            </a:r>
            <a:endParaRPr lang="en-US" sz="2943" b="1" dirty="0">
              <a:solidFill>
                <a:srgbClr val="C00000"/>
              </a:solidFill>
              <a:latin typeface="Times New Roman" panose="02020603050405020304" pitchFamily="18" charset="0"/>
              <a:ea typeface="宋体"/>
              <a:cs typeface="Times New Roman" panose="02020603050405020304" pitchFamily="18" charset="0"/>
            </a:endParaRPr>
          </a:p>
        </p:txBody>
      </p:sp>
      <p:sp>
        <p:nvSpPr>
          <p:cNvPr id="7" name="TextBox 6">
            <a:extLst>
              <a:ext uri="{FF2B5EF4-FFF2-40B4-BE49-F238E27FC236}">
                <a16:creationId xmlns:a16="http://schemas.microsoft.com/office/drawing/2014/main" id="{CC0F853F-4956-4CEC-8956-06EAB59A6E7A}"/>
              </a:ext>
            </a:extLst>
          </p:cNvPr>
          <p:cNvSpPr txBox="1"/>
          <p:nvPr/>
        </p:nvSpPr>
        <p:spPr>
          <a:xfrm>
            <a:off x="2286000" y="752241"/>
            <a:ext cx="4820826" cy="646331"/>
          </a:xfrm>
          <a:prstGeom prst="rect">
            <a:avLst/>
          </a:prstGeom>
          <a:noFill/>
        </p:spPr>
        <p:txBody>
          <a:bodyPr wrap="square" rtlCol="0">
            <a:spAutoFit/>
          </a:bodyPr>
          <a:lstStyle/>
          <a:p>
            <a:pPr algn="ctr" defTabSz="498348" eaLnBrk="1" hangingPunct="1"/>
            <a:r>
              <a:rPr lang="vi-VN" sz="3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Người lính dũng cảm</a:t>
            </a:r>
          </a:p>
        </p:txBody>
      </p:sp>
      <p:sp>
        <p:nvSpPr>
          <p:cNvPr id="8" name="TextBox 7">
            <a:extLst>
              <a:ext uri="{FF2B5EF4-FFF2-40B4-BE49-F238E27FC236}">
                <a16:creationId xmlns:a16="http://schemas.microsoft.com/office/drawing/2014/main" id="{E95D6455-FE29-4CC7-AD37-08C3EB063460}"/>
              </a:ext>
            </a:extLst>
          </p:cNvPr>
          <p:cNvSpPr txBox="1"/>
          <p:nvPr/>
        </p:nvSpPr>
        <p:spPr>
          <a:xfrm>
            <a:off x="286872" y="1418571"/>
            <a:ext cx="8570258" cy="4939814"/>
          </a:xfrm>
          <a:prstGeom prst="rect">
            <a:avLst/>
          </a:prstGeom>
          <a:noFill/>
        </p:spPr>
        <p:txBody>
          <a:bodyPr wrap="square" rtlCol="0">
            <a:spAutoFit/>
          </a:bodyPr>
          <a:lstStyle/>
          <a:p>
            <a:r>
              <a:rPr lang="vi-VN" sz="3500" dirty="0">
                <a:latin typeface="Times New Roman" panose="02020603050405020304" pitchFamily="18" charset="0"/>
                <a:cs typeface="Times New Roman" panose="02020603050405020304" pitchFamily="18" charset="0"/>
              </a:rPr>
              <a:t>1. Bắn thêm một loạt đạn mà vẫn không diệt được máy bay địch. Viên tướng hạ lệnh:</a:t>
            </a:r>
          </a:p>
          <a:p>
            <a:r>
              <a:rPr lang="vi-VN" sz="3500" dirty="0">
                <a:latin typeface="Times New Roman" panose="02020603050405020304" pitchFamily="18" charset="0"/>
                <a:cs typeface="Times New Roman" panose="02020603050405020304" pitchFamily="18" charset="0"/>
              </a:rPr>
              <a:t>- Vượt rào, bắt sống nó!</a:t>
            </a:r>
          </a:p>
          <a:p>
            <a:r>
              <a:rPr lang="vi-VN" sz="3500" dirty="0">
                <a:latin typeface="Times New Roman" panose="02020603050405020304" pitchFamily="18" charset="0"/>
                <a:cs typeface="Times New Roman" panose="02020603050405020304" pitchFamily="18" charset="0"/>
              </a:rPr>
              <a:t>Hàng rào là những cây nứa tép dựng xiên ô quả trám. Cậu lính bé nhất nhìn thủ lĩnh, ngập ngừng:</a:t>
            </a:r>
          </a:p>
          <a:p>
            <a:r>
              <a:rPr lang="vi-VN" sz="3500" dirty="0">
                <a:latin typeface="Times New Roman" panose="02020603050405020304" pitchFamily="18" charset="0"/>
                <a:cs typeface="Times New Roman" panose="02020603050405020304" pitchFamily="18" charset="0"/>
              </a:rPr>
              <a:t>- Chui vào à?</a:t>
            </a:r>
          </a:p>
          <a:p>
            <a:r>
              <a:rPr lang="vi-VN" sz="3500" dirty="0">
                <a:latin typeface="Times New Roman" panose="02020603050405020304" pitchFamily="18" charset="0"/>
                <a:cs typeface="Times New Roman" panose="02020603050405020304" pitchFamily="18" charset="0"/>
              </a:rPr>
              <a:t>Nghe tiếng "chui", viên tướng thấy chối tai:</a:t>
            </a:r>
          </a:p>
          <a:p>
            <a:r>
              <a:rPr lang="vi-VN" sz="3500" dirty="0">
                <a:latin typeface="Times New Roman" panose="02020603050405020304" pitchFamily="18" charset="0"/>
                <a:cs typeface="Times New Roman" panose="02020603050405020304" pitchFamily="18" charset="0"/>
              </a:rPr>
              <a:t>- Chỉ những thằng hèn mới chui.</a:t>
            </a:r>
          </a:p>
        </p:txBody>
      </p:sp>
      <p:cxnSp>
        <p:nvCxnSpPr>
          <p:cNvPr id="3" name="Straight Connector 2">
            <a:extLst>
              <a:ext uri="{FF2B5EF4-FFF2-40B4-BE49-F238E27FC236}">
                <a16:creationId xmlns:a16="http://schemas.microsoft.com/office/drawing/2014/main" id="{27B3E744-FE9E-5E44-8DA1-506FB3D6934A}"/>
              </a:ext>
            </a:extLst>
          </p:cNvPr>
          <p:cNvCxnSpPr>
            <a:cxnSpLocks/>
          </p:cNvCxnSpPr>
          <p:nvPr/>
        </p:nvCxnSpPr>
        <p:spPr>
          <a:xfrm>
            <a:off x="4495800" y="3581400"/>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A23EA1E-276A-554A-A063-45B7610E71C0}"/>
              </a:ext>
            </a:extLst>
          </p:cNvPr>
          <p:cNvCxnSpPr>
            <a:cxnSpLocks/>
          </p:cNvCxnSpPr>
          <p:nvPr/>
        </p:nvCxnSpPr>
        <p:spPr>
          <a:xfrm>
            <a:off x="7848600" y="3581400"/>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A640A2C-CE62-9C4E-9CB5-804C8F770860}"/>
              </a:ext>
            </a:extLst>
          </p:cNvPr>
          <p:cNvCxnSpPr>
            <a:cxnSpLocks/>
          </p:cNvCxnSpPr>
          <p:nvPr/>
        </p:nvCxnSpPr>
        <p:spPr>
          <a:xfrm>
            <a:off x="286872" y="4114800"/>
            <a:ext cx="16943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0237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304714" cy="1977464"/>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Thứ</a:t>
            </a:r>
            <a:r>
              <a:rPr lang="vi-VN"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hai</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ngày</a:t>
            </a:r>
            <a:r>
              <a:rPr lang="en-US" sz="2800" b="1" dirty="0">
                <a:solidFill>
                  <a:prstClr val="white"/>
                </a:solidFill>
                <a:latin typeface="HP001 5 hàng" panose="020B0603050302020204" pitchFamily="34" charset="0"/>
              </a:rPr>
              <a:t> 4 </a:t>
            </a:r>
            <a:r>
              <a:rPr lang="en-US" sz="2800" b="1" dirty="0" err="1">
                <a:solidFill>
                  <a:prstClr val="white"/>
                </a:solidFill>
                <a:latin typeface="HP001 5 hàng" panose="020B0603050302020204" pitchFamily="34" charset="0"/>
              </a:rPr>
              <a:t>tháng</a:t>
            </a:r>
            <a:r>
              <a:rPr lang="en-US" sz="2800" b="1" dirty="0">
                <a:solidFill>
                  <a:prstClr val="white"/>
                </a:solidFill>
                <a:latin typeface="HP001 5 hàng" panose="020B0603050302020204" pitchFamily="34" charset="0"/>
              </a:rPr>
              <a:t> 10 năm 2021</a:t>
            </a:r>
            <a:endParaRPr lang="vi-VN" sz="2800" b="1" dirty="0">
              <a:solidFill>
                <a:prstClr val="white"/>
              </a:solidFill>
              <a:latin typeface="HP001 5 hàng" panose="020B0603050302020204" pitchFamily="34" charset="0"/>
            </a:endParaRPr>
          </a:p>
          <a:p>
            <a:pPr algn="ctr" defTabSz="685800" eaLnBrk="1" fontAlgn="auto" hangingPunct="1">
              <a:lnSpc>
                <a:spcPct val="150000"/>
              </a:lnSpc>
              <a:spcBef>
                <a:spcPts val="0"/>
              </a:spcBef>
              <a:spcAft>
                <a:spcPts val="0"/>
              </a:spcAft>
            </a:pPr>
            <a:r>
              <a:rPr lang="vi-VN" sz="2800" b="1" dirty="0">
                <a:solidFill>
                  <a:prstClr val="white"/>
                </a:solidFill>
                <a:latin typeface="HP001 5 hàng" panose="020B0603050302020204" pitchFamily="34" charset="0"/>
              </a:rPr>
              <a:t>Tập đọc</a:t>
            </a:r>
            <a:endParaRPr lang="en-US" sz="2800" b="1" dirty="0">
              <a:solidFill>
                <a:prstClr val="white"/>
              </a:solidFill>
              <a:latin typeface="HP001 5 hàng" panose="020B0603050302020204" pitchFamily="34" charset="0"/>
            </a:endParaRPr>
          </a:p>
          <a:p>
            <a:pPr algn="ctr" defTabSz="685800" eaLnBrk="1" fontAlgn="auto" hangingPunct="1">
              <a:lnSpc>
                <a:spcPct val="150000"/>
              </a:lnSpc>
              <a:spcBef>
                <a:spcPts val="0"/>
              </a:spcBef>
              <a:spcAft>
                <a:spcPts val="0"/>
              </a:spcAft>
            </a:pPr>
            <a:r>
              <a:rPr lang="vi-VN" sz="2800" b="1" dirty="0">
                <a:solidFill>
                  <a:srgbClr val="FFFF00"/>
                </a:solidFill>
                <a:latin typeface="HP001 5 hàng" panose="020B0603050302020204" pitchFamily="34" charset="0"/>
              </a:rPr>
              <a:t>Người lính dũng cảm                      </a:t>
            </a:r>
            <a:endParaRPr lang="en-US" sz="2800" b="1" dirty="0">
              <a:solidFill>
                <a:prstClr val="white"/>
              </a:solidFill>
              <a:latin typeface="HP001 5 hàng" panose="020B0603050302020204" pitchFamily="34" charset="0"/>
            </a:endParaRPr>
          </a:p>
        </p:txBody>
      </p:sp>
      <p:sp>
        <p:nvSpPr>
          <p:cNvPr id="3" name="TextBox 2"/>
          <p:cNvSpPr txBox="1"/>
          <p:nvPr/>
        </p:nvSpPr>
        <p:spPr>
          <a:xfrm>
            <a:off x="457200" y="2362202"/>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Luyện</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đọc</a:t>
            </a:r>
            <a:endParaRPr lang="en-US" sz="2800" b="1" dirty="0">
              <a:solidFill>
                <a:prstClr val="white"/>
              </a:solidFill>
              <a:latin typeface="HP001 5 hàng" panose="020B0603050302020204" pitchFamily="34" charset="0"/>
            </a:endParaRPr>
          </a:p>
        </p:txBody>
      </p:sp>
      <p:sp>
        <p:nvSpPr>
          <p:cNvPr id="5" name="TextBox 4"/>
          <p:cNvSpPr txBox="1"/>
          <p:nvPr/>
        </p:nvSpPr>
        <p:spPr>
          <a:xfrm>
            <a:off x="1143000" y="3200402"/>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hạ</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lệnh</a:t>
            </a:r>
            <a:endParaRPr lang="en-US" sz="2800" b="1" dirty="0">
              <a:solidFill>
                <a:prstClr val="white"/>
              </a:solidFill>
              <a:latin typeface="HP001 5 hàng" panose="020B0603050302020204" pitchFamily="34" charset="0"/>
            </a:endParaRPr>
          </a:p>
        </p:txBody>
      </p:sp>
      <p:sp>
        <p:nvSpPr>
          <p:cNvPr id="6" name="TextBox 5"/>
          <p:cNvSpPr txBox="1"/>
          <p:nvPr/>
        </p:nvSpPr>
        <p:spPr>
          <a:xfrm>
            <a:off x="990600" y="3776976"/>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leo</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lên</a:t>
            </a:r>
            <a:endParaRPr lang="en-US" sz="2800" b="1" dirty="0">
              <a:solidFill>
                <a:prstClr val="white"/>
              </a:solidFill>
              <a:latin typeface="HP001 5 hàng" panose="020B0603050302020204" pitchFamily="34" charset="0"/>
            </a:endParaRPr>
          </a:p>
        </p:txBody>
      </p:sp>
      <p:sp>
        <p:nvSpPr>
          <p:cNvPr id="7" name="TextBox 6"/>
          <p:cNvSpPr txBox="1"/>
          <p:nvPr/>
        </p:nvSpPr>
        <p:spPr>
          <a:xfrm>
            <a:off x="990600" y="4420599"/>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nứa</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tép</a:t>
            </a:r>
            <a:endParaRPr lang="en-US" sz="2800" b="1" dirty="0">
              <a:solidFill>
                <a:prstClr val="white"/>
              </a:solidFill>
              <a:latin typeface="HP001 5 hàng" panose="020B0603050302020204" pitchFamily="34" charset="0"/>
            </a:endParaRPr>
          </a:p>
        </p:txBody>
      </p:sp>
      <p:sp>
        <p:nvSpPr>
          <p:cNvPr id="8" name="TextBox 7"/>
          <p:cNvSpPr txBox="1"/>
          <p:nvPr/>
        </p:nvSpPr>
        <p:spPr>
          <a:xfrm>
            <a:off x="4724400" y="2362202"/>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Từ</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ngữ</a:t>
            </a:r>
            <a:endParaRPr lang="en-US" sz="2800" b="1" dirty="0">
              <a:solidFill>
                <a:prstClr val="white"/>
              </a:solidFill>
              <a:latin typeface="HP001 5 hàng" panose="020B0603050302020204" pitchFamily="34" charset="0"/>
            </a:endParaRPr>
          </a:p>
        </p:txBody>
      </p:sp>
      <p:sp>
        <p:nvSpPr>
          <p:cNvPr id="9" name="TextBox 8"/>
          <p:cNvSpPr txBox="1"/>
          <p:nvPr/>
        </p:nvSpPr>
        <p:spPr>
          <a:xfrm>
            <a:off x="5105400" y="3380145"/>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nứa</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tép</a:t>
            </a:r>
            <a:endParaRPr lang="en-US" sz="2800" b="1" dirty="0">
              <a:solidFill>
                <a:prstClr val="white"/>
              </a:solidFill>
              <a:latin typeface="HP001 5 hàng" panose="020B0603050302020204" pitchFamily="34" charset="0"/>
            </a:endParaRPr>
          </a:p>
        </p:txBody>
      </p:sp>
      <p:sp>
        <p:nvSpPr>
          <p:cNvPr id="10" name="TextBox 9"/>
          <p:cNvSpPr txBox="1"/>
          <p:nvPr/>
        </p:nvSpPr>
        <p:spPr>
          <a:xfrm>
            <a:off x="5087257" y="3885205"/>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a:solidFill>
                  <a:prstClr val="white"/>
                </a:solidFill>
                <a:latin typeface="HP001 5 hàng" panose="020B0603050302020204" pitchFamily="34" charset="0"/>
              </a:rPr>
              <a:t>ô </a:t>
            </a:r>
            <a:r>
              <a:rPr lang="en-US" sz="2800" b="1" dirty="0" err="1">
                <a:solidFill>
                  <a:prstClr val="white"/>
                </a:solidFill>
                <a:latin typeface="HP001 5 hàng" panose="020B0603050302020204" pitchFamily="34" charset="0"/>
              </a:rPr>
              <a:t>quả</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trám</a:t>
            </a:r>
            <a:endParaRPr lang="en-US" sz="2800" b="1" dirty="0">
              <a:solidFill>
                <a:prstClr val="white"/>
              </a:solidFill>
              <a:latin typeface="HP001 5 hàng" panose="020B0603050302020204" pitchFamily="34" charset="0"/>
            </a:endParaRPr>
          </a:p>
        </p:txBody>
      </p:sp>
      <p:cxnSp>
        <p:nvCxnSpPr>
          <p:cNvPr id="11" name="Straight Connector 10">
            <a:extLst>
              <a:ext uri="{FF2B5EF4-FFF2-40B4-BE49-F238E27FC236}">
                <a16:creationId xmlns:a16="http://schemas.microsoft.com/office/drawing/2014/main" id="{32A2FC2E-8BE7-4A17-B757-653D3E679D8E}"/>
              </a:ext>
            </a:extLst>
          </p:cNvPr>
          <p:cNvCxnSpPr/>
          <p:nvPr/>
        </p:nvCxnSpPr>
        <p:spPr>
          <a:xfrm>
            <a:off x="4114800" y="2590800"/>
            <a:ext cx="0" cy="2590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7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1695" descr="2"/>
          <p:cNvPicPr>
            <a:picLocks noChangeAspect="1"/>
          </p:cNvPicPr>
          <p:nvPr/>
        </p:nvPicPr>
        <p:blipFill>
          <a:blip r:embed="rId3"/>
          <a:stretch>
            <a:fillRect/>
          </a:stretch>
        </p:blipFill>
        <p:spPr>
          <a:xfrm>
            <a:off x="7397545" y="846895"/>
            <a:ext cx="1687085" cy="973318"/>
          </a:xfrm>
          <a:prstGeom prst="rect">
            <a:avLst/>
          </a:prstGeom>
          <a:noFill/>
          <a:ln w="9525">
            <a:noFill/>
          </a:ln>
        </p:spPr>
      </p:pic>
      <p:pic>
        <p:nvPicPr>
          <p:cNvPr id="7" name="图片 41995" descr="13"/>
          <p:cNvPicPr>
            <a:picLocks noChangeAspect="1"/>
          </p:cNvPicPr>
          <p:nvPr/>
        </p:nvPicPr>
        <p:blipFill rotWithShape="1">
          <a:blip r:embed="rId4"/>
          <a:srcRect l="74627" b="-9704"/>
          <a:stretch/>
        </p:blipFill>
        <p:spPr>
          <a:xfrm>
            <a:off x="8517" y="846895"/>
            <a:ext cx="1173268" cy="1169334"/>
          </a:xfrm>
          <a:prstGeom prst="rect">
            <a:avLst/>
          </a:prstGeom>
          <a:noFill/>
          <a:ln w="9525">
            <a:noFill/>
          </a:ln>
        </p:spPr>
      </p:pic>
      <p:sp>
        <p:nvSpPr>
          <p:cNvPr id="8" name="TextBox 7"/>
          <p:cNvSpPr txBox="1"/>
          <p:nvPr/>
        </p:nvSpPr>
        <p:spPr>
          <a:xfrm>
            <a:off x="1194075" y="256336"/>
            <a:ext cx="7602628" cy="1077218"/>
          </a:xfrm>
          <a:prstGeom prst="rect">
            <a:avLst/>
          </a:prstGeom>
          <a:noFill/>
        </p:spPr>
        <p:txBody>
          <a:bodyPr wrap="square" rtlCol="0">
            <a:spAutoFit/>
          </a:bodyPr>
          <a:lstStyle/>
          <a:p>
            <a:pPr lvl="0">
              <a:defRPr/>
            </a:pPr>
            <a:r>
              <a:rPr lang="vi-VN"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Ô quả trám : </a:t>
            </a:r>
            <a:r>
              <a:rPr lang="vi-VN" sz="3200" b="1"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ô có hình thoi, giống hình quả trám.</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1430" y="1045064"/>
            <a:ext cx="4475102" cy="291733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3200400"/>
            <a:ext cx="4267200" cy="3352800"/>
          </a:xfrm>
          <a:prstGeom prst="rect">
            <a:avLst/>
          </a:prstGeom>
        </p:spPr>
      </p:pic>
    </p:spTree>
    <p:extLst>
      <p:ext uri="{BB962C8B-B14F-4D97-AF65-F5344CB8AC3E}">
        <p14:creationId xmlns:p14="http://schemas.microsoft.com/office/powerpoint/2010/main" val="243971608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891CF0-F25A-49BF-BA2A-424F94C9DD15}"/>
              </a:ext>
            </a:extLst>
          </p:cNvPr>
          <p:cNvSpPr txBox="1"/>
          <p:nvPr/>
        </p:nvSpPr>
        <p:spPr>
          <a:xfrm>
            <a:off x="381000" y="838202"/>
            <a:ext cx="8458200" cy="5216813"/>
          </a:xfrm>
          <a:prstGeom prst="rect">
            <a:avLst/>
          </a:prstGeom>
          <a:noFill/>
        </p:spPr>
        <p:txBody>
          <a:bodyPr wrap="square">
            <a:spAutoFit/>
          </a:bodyPr>
          <a:lstStyle/>
          <a:p>
            <a:r>
              <a:rPr lang="vi-VN" sz="3700" dirty="0">
                <a:latin typeface="Times New Roman" panose="02020603050405020304" pitchFamily="18" charset="0"/>
                <a:cs typeface="Times New Roman" panose="02020603050405020304" pitchFamily="18" charset="0"/>
              </a:rPr>
              <a:t>2. Cả tốp leo lên hàng rào, trừ chú lính nhỏ. Chú nhìn cái lỗ hổng dưới chân hàng rào rồi quyết định chui qua đó. Nhưng chú mới chui được nửa người thì hàng rào đổ.Tướng sĩ ngã đè lên luống hoa mười giờ. Hàng rào thì đè lên chú lính.</a:t>
            </a:r>
          </a:p>
          <a:p>
            <a:r>
              <a:rPr lang="vi-VN" sz="3700" dirty="0">
                <a:latin typeface="Times New Roman" panose="02020603050405020304" pitchFamily="18" charset="0"/>
                <a:cs typeface="Times New Roman" panose="02020603050405020304" pitchFamily="18" charset="0"/>
              </a:rPr>
              <a:t>Chiếc máy bay (là một chú chuồn chuồn ngô) giật mình cất cánh. Quân tướng hoảng sợ lao ra khỏi vườn.</a:t>
            </a:r>
          </a:p>
        </p:txBody>
      </p:sp>
      <p:cxnSp>
        <p:nvCxnSpPr>
          <p:cNvPr id="3" name="Straight Connector 2">
            <a:extLst>
              <a:ext uri="{FF2B5EF4-FFF2-40B4-BE49-F238E27FC236}">
                <a16:creationId xmlns:a16="http://schemas.microsoft.com/office/drawing/2014/main" id="{8C897C14-4D79-9F47-B099-2311DADDD88A}"/>
              </a:ext>
            </a:extLst>
          </p:cNvPr>
          <p:cNvCxnSpPr>
            <a:cxnSpLocks/>
          </p:cNvCxnSpPr>
          <p:nvPr/>
        </p:nvCxnSpPr>
        <p:spPr>
          <a:xfrm>
            <a:off x="4191000" y="3657600"/>
            <a:ext cx="2514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3624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304714" cy="1977464"/>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Thứ</a:t>
            </a:r>
            <a:r>
              <a:rPr lang="vi-VN"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hai</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ngày</a:t>
            </a:r>
            <a:r>
              <a:rPr lang="en-US" sz="2800" b="1" dirty="0">
                <a:solidFill>
                  <a:prstClr val="white"/>
                </a:solidFill>
                <a:latin typeface="HP001 5 hàng" panose="020B0603050302020204" pitchFamily="34" charset="0"/>
              </a:rPr>
              <a:t> 4 </a:t>
            </a:r>
            <a:r>
              <a:rPr lang="en-US" sz="2800" b="1" dirty="0" err="1">
                <a:solidFill>
                  <a:prstClr val="white"/>
                </a:solidFill>
                <a:latin typeface="HP001 5 hàng" panose="020B0603050302020204" pitchFamily="34" charset="0"/>
              </a:rPr>
              <a:t>tháng</a:t>
            </a:r>
            <a:r>
              <a:rPr lang="en-US" sz="2800" b="1" dirty="0">
                <a:solidFill>
                  <a:prstClr val="white"/>
                </a:solidFill>
                <a:latin typeface="HP001 5 hàng" panose="020B0603050302020204" pitchFamily="34" charset="0"/>
              </a:rPr>
              <a:t> 10 năm 2021</a:t>
            </a:r>
            <a:endParaRPr lang="vi-VN" sz="2800" b="1" dirty="0">
              <a:solidFill>
                <a:prstClr val="white"/>
              </a:solidFill>
              <a:latin typeface="HP001 5 hàng" panose="020B0603050302020204" pitchFamily="34" charset="0"/>
            </a:endParaRPr>
          </a:p>
          <a:p>
            <a:pPr algn="ctr" defTabSz="685800" eaLnBrk="1" fontAlgn="auto" hangingPunct="1">
              <a:lnSpc>
                <a:spcPct val="150000"/>
              </a:lnSpc>
              <a:spcBef>
                <a:spcPts val="0"/>
              </a:spcBef>
              <a:spcAft>
                <a:spcPts val="0"/>
              </a:spcAft>
            </a:pPr>
            <a:r>
              <a:rPr lang="vi-VN" sz="2800" b="1" dirty="0">
                <a:solidFill>
                  <a:prstClr val="white"/>
                </a:solidFill>
                <a:latin typeface="HP001 5 hàng" panose="020B0603050302020204" pitchFamily="34" charset="0"/>
              </a:rPr>
              <a:t>Tập đọc</a:t>
            </a:r>
            <a:endParaRPr lang="en-US" sz="2800" b="1" dirty="0">
              <a:solidFill>
                <a:prstClr val="white"/>
              </a:solidFill>
              <a:latin typeface="HP001 5 hàng" panose="020B0603050302020204" pitchFamily="34" charset="0"/>
            </a:endParaRPr>
          </a:p>
          <a:p>
            <a:pPr algn="ctr" defTabSz="685800" eaLnBrk="1" fontAlgn="auto" hangingPunct="1">
              <a:lnSpc>
                <a:spcPct val="150000"/>
              </a:lnSpc>
              <a:spcBef>
                <a:spcPts val="0"/>
              </a:spcBef>
              <a:spcAft>
                <a:spcPts val="0"/>
              </a:spcAft>
            </a:pPr>
            <a:r>
              <a:rPr lang="vi-VN" sz="2800" b="1" dirty="0">
                <a:solidFill>
                  <a:srgbClr val="FFFF00"/>
                </a:solidFill>
                <a:latin typeface="HP001 5 hàng" panose="020B0603050302020204" pitchFamily="34" charset="0"/>
              </a:rPr>
              <a:t>Người lính dũng cảm                      </a:t>
            </a:r>
            <a:endParaRPr lang="en-US" sz="2800" b="1" dirty="0">
              <a:solidFill>
                <a:prstClr val="white"/>
              </a:solidFill>
              <a:latin typeface="HP001 5 hàng" panose="020B0603050302020204" pitchFamily="34" charset="0"/>
            </a:endParaRPr>
          </a:p>
        </p:txBody>
      </p:sp>
      <p:sp>
        <p:nvSpPr>
          <p:cNvPr id="3" name="TextBox 2"/>
          <p:cNvSpPr txBox="1"/>
          <p:nvPr/>
        </p:nvSpPr>
        <p:spPr>
          <a:xfrm>
            <a:off x="457200" y="2362202"/>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Luyện</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đọc</a:t>
            </a:r>
            <a:endParaRPr lang="en-US" sz="2800" b="1" dirty="0">
              <a:solidFill>
                <a:prstClr val="white"/>
              </a:solidFill>
              <a:latin typeface="HP001 5 hàng" panose="020B0603050302020204" pitchFamily="34" charset="0"/>
            </a:endParaRPr>
          </a:p>
        </p:txBody>
      </p:sp>
      <p:sp>
        <p:nvSpPr>
          <p:cNvPr id="5" name="TextBox 4"/>
          <p:cNvSpPr txBox="1"/>
          <p:nvPr/>
        </p:nvSpPr>
        <p:spPr>
          <a:xfrm>
            <a:off x="1143000" y="3200402"/>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hạ</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lệnh</a:t>
            </a:r>
            <a:endParaRPr lang="en-US" sz="2800" b="1" dirty="0">
              <a:solidFill>
                <a:prstClr val="white"/>
              </a:solidFill>
              <a:latin typeface="HP001 5 hàng" panose="020B0603050302020204" pitchFamily="34" charset="0"/>
            </a:endParaRPr>
          </a:p>
        </p:txBody>
      </p:sp>
      <p:sp>
        <p:nvSpPr>
          <p:cNvPr id="6" name="TextBox 5"/>
          <p:cNvSpPr txBox="1"/>
          <p:nvPr/>
        </p:nvSpPr>
        <p:spPr>
          <a:xfrm>
            <a:off x="990600" y="3776976"/>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leo</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lên</a:t>
            </a:r>
            <a:endParaRPr lang="en-US" sz="2800" b="1" dirty="0">
              <a:solidFill>
                <a:prstClr val="white"/>
              </a:solidFill>
              <a:latin typeface="HP001 5 hàng" panose="020B0603050302020204" pitchFamily="34" charset="0"/>
            </a:endParaRPr>
          </a:p>
        </p:txBody>
      </p:sp>
      <p:sp>
        <p:nvSpPr>
          <p:cNvPr id="7" name="TextBox 6"/>
          <p:cNvSpPr txBox="1"/>
          <p:nvPr/>
        </p:nvSpPr>
        <p:spPr>
          <a:xfrm>
            <a:off x="990600" y="4420599"/>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nứa</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tép</a:t>
            </a:r>
            <a:endParaRPr lang="en-US" sz="2800" b="1" dirty="0">
              <a:solidFill>
                <a:prstClr val="white"/>
              </a:solidFill>
              <a:latin typeface="HP001 5 hàng" panose="020B0603050302020204" pitchFamily="34" charset="0"/>
            </a:endParaRPr>
          </a:p>
        </p:txBody>
      </p:sp>
      <p:sp>
        <p:nvSpPr>
          <p:cNvPr id="8" name="TextBox 7"/>
          <p:cNvSpPr txBox="1"/>
          <p:nvPr/>
        </p:nvSpPr>
        <p:spPr>
          <a:xfrm>
            <a:off x="4724400" y="2362202"/>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Từ</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ngữ</a:t>
            </a:r>
            <a:endParaRPr lang="en-US" sz="2800" b="1" dirty="0">
              <a:solidFill>
                <a:prstClr val="white"/>
              </a:solidFill>
              <a:latin typeface="HP001 5 hàng" panose="020B0603050302020204" pitchFamily="34" charset="0"/>
            </a:endParaRPr>
          </a:p>
        </p:txBody>
      </p:sp>
      <p:sp>
        <p:nvSpPr>
          <p:cNvPr id="9" name="TextBox 8"/>
          <p:cNvSpPr txBox="1"/>
          <p:nvPr/>
        </p:nvSpPr>
        <p:spPr>
          <a:xfrm>
            <a:off x="5105400" y="3200402"/>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nứa</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tép</a:t>
            </a:r>
            <a:endParaRPr lang="en-US" sz="2800" b="1" dirty="0">
              <a:solidFill>
                <a:prstClr val="white"/>
              </a:solidFill>
              <a:latin typeface="HP001 5 hàng" panose="020B0603050302020204" pitchFamily="34" charset="0"/>
            </a:endParaRPr>
          </a:p>
        </p:txBody>
      </p:sp>
      <p:sp>
        <p:nvSpPr>
          <p:cNvPr id="10" name="TextBox 9"/>
          <p:cNvSpPr txBox="1"/>
          <p:nvPr/>
        </p:nvSpPr>
        <p:spPr>
          <a:xfrm>
            <a:off x="4876802" y="4648202"/>
            <a:ext cx="2746829"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hoa</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mười</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giờ</a:t>
            </a:r>
            <a:endParaRPr lang="en-US" sz="2800" b="1" dirty="0">
              <a:solidFill>
                <a:prstClr val="white"/>
              </a:solidFill>
              <a:latin typeface="HP001 5 hàng" panose="020B0603050302020204" pitchFamily="34" charset="0"/>
            </a:endParaRPr>
          </a:p>
        </p:txBody>
      </p:sp>
      <p:sp>
        <p:nvSpPr>
          <p:cNvPr id="11" name="TextBox 10"/>
          <p:cNvSpPr txBox="1"/>
          <p:nvPr/>
        </p:nvSpPr>
        <p:spPr>
          <a:xfrm>
            <a:off x="5148941" y="3885205"/>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a:solidFill>
                  <a:prstClr val="white"/>
                </a:solidFill>
                <a:latin typeface="HP001 5 hàng" panose="020B0603050302020204" pitchFamily="34" charset="0"/>
              </a:rPr>
              <a:t>ô </a:t>
            </a:r>
            <a:r>
              <a:rPr lang="en-US" sz="2800" b="1" dirty="0" err="1">
                <a:solidFill>
                  <a:prstClr val="white"/>
                </a:solidFill>
                <a:latin typeface="HP001 5 hàng" panose="020B0603050302020204" pitchFamily="34" charset="0"/>
              </a:rPr>
              <a:t>quả</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trám</a:t>
            </a:r>
            <a:endParaRPr lang="en-US" sz="2800" b="1" dirty="0">
              <a:solidFill>
                <a:prstClr val="white"/>
              </a:solidFill>
              <a:latin typeface="HP001 5 hàng" panose="020B0603050302020204" pitchFamily="34" charset="0"/>
            </a:endParaRPr>
          </a:p>
        </p:txBody>
      </p:sp>
      <p:cxnSp>
        <p:nvCxnSpPr>
          <p:cNvPr id="12" name="Straight Connector 11">
            <a:extLst>
              <a:ext uri="{FF2B5EF4-FFF2-40B4-BE49-F238E27FC236}">
                <a16:creationId xmlns:a16="http://schemas.microsoft.com/office/drawing/2014/main" id="{07599AA1-13F5-4527-AEAE-58BBA3AAB498}"/>
              </a:ext>
            </a:extLst>
          </p:cNvPr>
          <p:cNvCxnSpPr/>
          <p:nvPr/>
        </p:nvCxnSpPr>
        <p:spPr>
          <a:xfrm>
            <a:off x="4114800" y="2590800"/>
            <a:ext cx="0" cy="2590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7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4" name="图片 67593" descr="PPT素材-21"/>
          <p:cNvPicPr>
            <a:picLocks noChangeAspect="1"/>
          </p:cNvPicPr>
          <p:nvPr/>
        </p:nvPicPr>
        <p:blipFill>
          <a:blip r:embed="rId3"/>
          <a:stretch>
            <a:fillRect/>
          </a:stretch>
        </p:blipFill>
        <p:spPr>
          <a:xfrm>
            <a:off x="990600" y="804813"/>
            <a:ext cx="8110146" cy="6082684"/>
          </a:xfrm>
          <a:prstGeom prst="rect">
            <a:avLst/>
          </a:prstGeom>
          <a:noFill/>
          <a:ln w="9525">
            <a:noFill/>
          </a:ln>
        </p:spPr>
      </p:pic>
      <p:sp>
        <p:nvSpPr>
          <p:cNvPr id="10" name="TextBox 9"/>
          <p:cNvSpPr txBox="1"/>
          <p:nvPr/>
        </p:nvSpPr>
        <p:spPr>
          <a:xfrm>
            <a:off x="1295402" y="178853"/>
            <a:ext cx="8153399" cy="1077218"/>
          </a:xfrm>
          <a:prstGeom prst="rect">
            <a:avLst/>
          </a:prstGeom>
          <a:noFill/>
        </p:spPr>
        <p:txBody>
          <a:bodyPr wrap="square" rtlCol="0">
            <a:spAutoFit/>
          </a:bodyPr>
          <a:lstStyle/>
          <a:p>
            <a:pPr lvl="0">
              <a:defRPr/>
            </a:pPr>
            <a:r>
              <a:rPr lang="vi-VN"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Hoa mười giờ : </a:t>
            </a:r>
            <a:r>
              <a:rPr lang="vi-VN" sz="3200" b="1"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loài hoa nhỏ, thường nở vào khoảng mười giờ trưa.</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0679" y="2356990"/>
            <a:ext cx="4069988" cy="3058811"/>
          </a:xfrm>
          <a:prstGeom prst="rect">
            <a:avLst/>
          </a:prstGeom>
        </p:spPr>
      </p:pic>
    </p:spTree>
    <p:extLst>
      <p:ext uri="{BB962C8B-B14F-4D97-AF65-F5344CB8AC3E}">
        <p14:creationId xmlns:p14="http://schemas.microsoft.com/office/powerpoint/2010/main" val="15511599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67594"/>
                                        </p:tgtEl>
                                        <p:attrNameLst>
                                          <p:attrName>style.visibility</p:attrName>
                                        </p:attrNameLst>
                                      </p:cBhvr>
                                      <p:to>
                                        <p:strVal val="visible"/>
                                      </p:to>
                                    </p:set>
                                    <p:anim calcmode="lin" valueType="num">
                                      <p:cBhvr>
                                        <p:cTn id="7" dur="1000" fill="hold"/>
                                        <p:tgtEl>
                                          <p:spTgt spid="67594"/>
                                        </p:tgtEl>
                                        <p:attrNameLst>
                                          <p:attrName>ppt_x</p:attrName>
                                        </p:attrNameLst>
                                      </p:cBhvr>
                                      <p:tavLst>
                                        <p:tav tm="0">
                                          <p:val>
                                            <p:strVal val="#ppt_x-.2"/>
                                          </p:val>
                                        </p:tav>
                                        <p:tav tm="100000">
                                          <p:val>
                                            <p:strVal val="#ppt_x"/>
                                          </p:val>
                                        </p:tav>
                                      </p:tavLst>
                                    </p:anim>
                                    <p:anim calcmode="lin" valueType="num">
                                      <p:cBhvr>
                                        <p:cTn id="8"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594"/>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6515100" y="-457200"/>
            <a:ext cx="1485900" cy="263128"/>
          </a:xfrm>
        </p:spPr>
        <p:txBody>
          <a:bodyPr/>
          <a:lstStyle/>
          <a:p>
            <a:pPr eaLnBrk="1" hangingPunct="1">
              <a:defRPr/>
            </a:pPr>
            <a:r>
              <a:rPr lang="en-US" sz="1350"/>
              <a:t>HOẠT ĐỘNG 1</a:t>
            </a:r>
          </a:p>
        </p:txBody>
      </p:sp>
      <p:sp>
        <p:nvSpPr>
          <p:cNvPr id="4101" name="Text Box 5"/>
          <p:cNvSpPr txBox="1">
            <a:spLocks noChangeArrowheads="1"/>
          </p:cNvSpPr>
          <p:nvPr/>
        </p:nvSpPr>
        <p:spPr bwMode="auto">
          <a:xfrm>
            <a:off x="2057401" y="1883006"/>
            <a:ext cx="5029201"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ctr" defTabSz="685783">
              <a:spcBef>
                <a:spcPct val="50000"/>
              </a:spcBef>
              <a:defRPr/>
            </a:pPr>
            <a:r>
              <a:rPr lang="en-US" altLang="en-US" sz="4050" b="1" dirty="0">
                <a:solidFill>
                  <a:srgbClr val="FF0066"/>
                </a:solidFill>
                <a:latin typeface="Times New Roman" pitchFamily="18" charset="0"/>
                <a:cs typeface="Times New Roman" pitchFamily="18" charset="0"/>
                <a:sym typeface="Arial"/>
              </a:rPr>
              <a:t>KHỞI ĐỘNG</a:t>
            </a:r>
          </a:p>
        </p:txBody>
      </p:sp>
      <p:sp>
        <p:nvSpPr>
          <p:cNvPr id="4" name="TextBox 3">
            <a:extLst>
              <a:ext uri="{FF2B5EF4-FFF2-40B4-BE49-F238E27FC236}">
                <a16:creationId xmlns:a16="http://schemas.microsoft.com/office/drawing/2014/main" id="{84F1E740-590F-5548-9701-8F0F073BD9DD}"/>
              </a:ext>
            </a:extLst>
          </p:cNvPr>
          <p:cNvSpPr txBox="1"/>
          <p:nvPr/>
        </p:nvSpPr>
        <p:spPr>
          <a:xfrm>
            <a:off x="1329181" y="2597424"/>
            <a:ext cx="6485641" cy="3323987"/>
          </a:xfrm>
          <a:prstGeom prst="rect">
            <a:avLst/>
          </a:prstGeom>
          <a:noFill/>
        </p:spPr>
        <p:txBody>
          <a:bodyPr wrap="square" rtlCol="0">
            <a:spAutoFit/>
          </a:bodyPr>
          <a:lstStyle/>
          <a:p>
            <a:pPr algn="ctr" defTabSz="685783">
              <a:lnSpc>
                <a:spcPct val="150000"/>
              </a:lnSpc>
              <a:defRPr/>
            </a:pPr>
            <a:r>
              <a:rPr lang="en-US" altLang="en-US" sz="3200" b="1" dirty="0" err="1">
                <a:solidFill>
                  <a:srgbClr val="00B050"/>
                </a:solidFill>
                <a:latin typeface="HP001 4 hàng" panose="020B0603050302020204" pitchFamily="34" charset="0"/>
                <a:cs typeface="Arial"/>
                <a:sym typeface="Arial"/>
              </a:rPr>
              <a:t>Đọc</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một</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đoạn</a:t>
            </a:r>
            <a:r>
              <a:rPr lang="en-US" altLang="en-US" sz="3200" b="1" dirty="0">
                <a:solidFill>
                  <a:srgbClr val="00B050"/>
                </a:solidFill>
                <a:latin typeface="HP001 4 hàng" panose="020B0603050302020204" pitchFamily="34" charset="0"/>
                <a:cs typeface="Arial"/>
                <a:sym typeface="Arial"/>
              </a:rPr>
              <a:t> con </a:t>
            </a:r>
            <a:r>
              <a:rPr lang="en-US" altLang="en-US" sz="3200" b="1" dirty="0" err="1">
                <a:solidFill>
                  <a:srgbClr val="00B050"/>
                </a:solidFill>
                <a:latin typeface="HP001 4 hàng" panose="020B0603050302020204" pitchFamily="34" charset="0"/>
                <a:cs typeface="Arial"/>
                <a:sym typeface="Arial"/>
              </a:rPr>
              <a:t>thích</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trong</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bài</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tập</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đọc</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Ôn</a:t>
            </a:r>
            <a:r>
              <a:rPr lang="en-US" altLang="en-US" sz="3200" b="1" dirty="0">
                <a:solidFill>
                  <a:srgbClr val="00B050"/>
                </a:solidFill>
                <a:latin typeface="HP001 4 hàng" panose="020B0603050302020204" pitchFamily="34" charset="0"/>
                <a:cs typeface="Arial"/>
                <a:sym typeface="Arial"/>
              </a:rPr>
              <a:t>g </a:t>
            </a:r>
            <a:r>
              <a:rPr lang="en-US" altLang="en-US" sz="3200" b="1" dirty="0" err="1">
                <a:solidFill>
                  <a:srgbClr val="00B050"/>
                </a:solidFill>
                <a:latin typeface="HP001 4 hàng" panose="020B0603050302020204" pitchFamily="34" charset="0"/>
                <a:cs typeface="Arial"/>
                <a:sym typeface="Arial"/>
              </a:rPr>
              <a:t>ngoại</a:t>
            </a:r>
            <a:r>
              <a:rPr lang="en-US" altLang="en-US" sz="3200" b="1" dirty="0">
                <a:solidFill>
                  <a:srgbClr val="00B050"/>
                </a:solidFill>
                <a:latin typeface="HP001 4 hàng" panose="020B0603050302020204" pitchFamily="34" charset="0"/>
                <a:cs typeface="Arial"/>
                <a:sym typeface="Arial"/>
              </a:rPr>
              <a:t>”</a:t>
            </a:r>
          </a:p>
          <a:p>
            <a:pPr algn="ctr" defTabSz="685783">
              <a:lnSpc>
                <a:spcPct val="150000"/>
              </a:lnSpc>
              <a:defRPr/>
            </a:pPr>
            <a:r>
              <a:rPr lang="en-US" altLang="en-US" sz="2800" b="1" dirty="0">
                <a:solidFill>
                  <a:srgbClr val="0070C0"/>
                </a:solidFill>
                <a:latin typeface="HP001 4 hàng" panose="020B0603050302020204" pitchFamily="34" charset="0"/>
                <a:cs typeface="Arial"/>
                <a:sym typeface="Arial"/>
              </a:rPr>
              <a:t>      Con </a:t>
            </a:r>
            <a:r>
              <a:rPr lang="en-US" altLang="en-US" sz="2800" b="1" dirty="0" err="1">
                <a:solidFill>
                  <a:srgbClr val="0070C0"/>
                </a:solidFill>
                <a:latin typeface="HP001 4 hàng" panose="020B0603050302020204" pitchFamily="34" charset="0"/>
                <a:cs typeface="Arial"/>
                <a:sym typeface="Arial"/>
              </a:rPr>
              <a:t>thấy</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tình</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cảm</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ông</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ngoại</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dành</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cho</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bạn</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nhỏ</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như</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thế</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nào</a:t>
            </a:r>
            <a:r>
              <a:rPr lang="en-US" altLang="en-US" sz="2800" b="1" dirty="0">
                <a:solidFill>
                  <a:srgbClr val="0070C0"/>
                </a:solidFill>
                <a:latin typeface="HP001 4 hàng" panose="020B0603050302020204" pitchFamily="34" charset="0"/>
                <a:cs typeface="Arial"/>
                <a:sym typeface="Arial"/>
              </a:rPr>
              <a:t>?</a:t>
            </a:r>
            <a:endParaRPr lang="en-US" altLang="en-US" sz="3200" b="1" dirty="0">
              <a:solidFill>
                <a:srgbClr val="E5FFFF">
                  <a:lumMod val="10000"/>
                </a:srgbClr>
              </a:solidFill>
              <a:latin typeface="HP001 4 hàng" panose="020B0603050302020204" pitchFamily="34" charset="0"/>
              <a:cs typeface="Arial"/>
              <a:sym typeface="Arial"/>
            </a:endParaRPr>
          </a:p>
          <a:p>
            <a:pPr defTabSz="685783">
              <a:lnSpc>
                <a:spcPct val="150000"/>
              </a:lnSpc>
              <a:defRPr/>
            </a:pPr>
            <a:endParaRPr lang="en-US" altLang="en-US" sz="2000" b="1" dirty="0">
              <a:solidFill>
                <a:srgbClr val="E5FFFF">
                  <a:lumMod val="10000"/>
                </a:srgbClr>
              </a:solidFill>
              <a:latin typeface="HP001 4 hàng" panose="020B0603050302020204" pitchFamily="34" charset="0"/>
              <a:cs typeface="Arial"/>
              <a:sym typeface="Arial"/>
            </a:endParaRPr>
          </a:p>
        </p:txBody>
      </p:sp>
    </p:spTree>
    <p:extLst>
      <p:ext uri="{BB962C8B-B14F-4D97-AF65-F5344CB8AC3E}">
        <p14:creationId xmlns:p14="http://schemas.microsoft.com/office/powerpoint/2010/main" val="310706388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7" y="2885539"/>
            <a:ext cx="3131596" cy="31331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4" y="857251"/>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158751" y="3742077"/>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91" y="102163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021639"/>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6" y="576829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2566783"/>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264079" y="2067176"/>
            <a:ext cx="6629044" cy="1648253"/>
          </a:xfrm>
          <a:prstGeom prst="ellipse">
            <a:avLst/>
          </a:prstGeom>
          <a:solidFill>
            <a:schemeClr val="accent3">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eaLnBrk="1" fontAlgn="auto" hangingPunct="1">
              <a:spcBef>
                <a:spcPts val="0"/>
              </a:spcBef>
              <a:spcAft>
                <a:spcPts val="0"/>
              </a:spcAft>
            </a:pPr>
            <a:endParaRPr lang="vi-VN" sz="3000" b="1" dirty="0">
              <a:solidFill>
                <a:srgbClr val="002060"/>
              </a:solidFill>
              <a:latin typeface="Arial" panose="020B0604020202020204" pitchFamily="34" charset="0"/>
            </a:endParaRPr>
          </a:p>
        </p:txBody>
      </p:sp>
      <p:sp>
        <p:nvSpPr>
          <p:cNvPr id="2" name="Rectangle 1"/>
          <p:cNvSpPr/>
          <p:nvPr/>
        </p:nvSpPr>
        <p:spPr>
          <a:xfrm>
            <a:off x="2514602" y="2343756"/>
            <a:ext cx="4060701" cy="923330"/>
          </a:xfrm>
          <a:prstGeom prst="rect">
            <a:avLst/>
          </a:prstGeom>
          <a:noFill/>
        </p:spPr>
        <p:txBody>
          <a:bodyPr wrap="square" lIns="91440" tIns="45720" rIns="91440" bIns="45720">
            <a:spAutoFit/>
          </a:bodyPr>
          <a:lstStyle/>
          <a:p>
            <a:pPr algn="ctr"/>
            <a:r>
              <a:rPr lang="vi-VN" sz="5400" dirty="0">
                <a:ln w="0"/>
                <a:solidFill>
                  <a:srgbClr val="FF0000"/>
                </a:solidFill>
                <a:effectLst>
                  <a:reflection blurRad="6350" stA="53000" endA="300" endPos="35500" dir="5400000" sy="-90000" algn="bl" rotWithShape="0"/>
                </a:effectLst>
              </a:rPr>
              <a:t>Tìm hiểu bài</a:t>
            </a:r>
            <a:endParaRPr lang="en-US" sz="5400"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673918703"/>
      </p:ext>
    </p:extLst>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284B42-2880-0B49-96C5-E58AD1BC102E}"/>
              </a:ext>
            </a:extLst>
          </p:cNvPr>
          <p:cNvSpPr>
            <a:spLocks noGrp="1"/>
          </p:cNvSpPr>
          <p:nvPr>
            <p:ph type="sldNum" idx="12"/>
          </p:nvPr>
        </p:nvSpPr>
        <p:spPr/>
        <p:txBody>
          <a:bodyPr/>
          <a:lstStyle/>
          <a:p>
            <a:pPr defTabSz="685800" eaLnBrk="1" fontAlgn="auto" hangingPunct="1">
              <a:spcBef>
                <a:spcPts val="0"/>
              </a:spcBef>
              <a:spcAft>
                <a:spcPts val="0"/>
              </a:spcAft>
            </a:pPr>
            <a:fld id="{00000000-1234-1234-1234-123412341234}" type="slidenum">
              <a:rPr lang="en-GB" smtClean="0">
                <a:solidFill>
                  <a:srgbClr val="000000">
                    <a:tint val="75000"/>
                  </a:srgbClr>
                </a:solidFill>
                <a:latin typeface="Calibri"/>
              </a:rPr>
              <a:pPr defTabSz="685800" eaLnBrk="1" fontAlgn="auto" hangingPunct="1">
                <a:spcBef>
                  <a:spcPts val="0"/>
                </a:spcBef>
                <a:spcAft>
                  <a:spcPts val="0"/>
                </a:spcAft>
              </a:pPr>
              <a:t>21</a:t>
            </a:fld>
            <a:endParaRPr lang="en-GB">
              <a:solidFill>
                <a:srgbClr val="000000">
                  <a:tint val="75000"/>
                </a:srgbClr>
              </a:solidFill>
              <a:latin typeface="Calibri"/>
            </a:endParaRPr>
          </a:p>
        </p:txBody>
      </p:sp>
      <p:sp>
        <p:nvSpPr>
          <p:cNvPr id="4" name="TextBox 3">
            <a:extLst>
              <a:ext uri="{FF2B5EF4-FFF2-40B4-BE49-F238E27FC236}">
                <a16:creationId xmlns:a16="http://schemas.microsoft.com/office/drawing/2014/main" id="{F2276E37-57B8-A74C-B8CE-4A5A89182344}"/>
              </a:ext>
            </a:extLst>
          </p:cNvPr>
          <p:cNvSpPr txBox="1"/>
          <p:nvPr/>
        </p:nvSpPr>
        <p:spPr>
          <a:xfrm>
            <a:off x="490250" y="1560147"/>
            <a:ext cx="8570258" cy="3046988"/>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1. Bắn thêm một loạt đạn mà vẫn không diệt được máy bay địch. Viên tướng hạ lệnh:</a:t>
            </a:r>
          </a:p>
          <a:p>
            <a:r>
              <a:rPr lang="vi-VN" sz="2400" dirty="0">
                <a:latin typeface="Times New Roman" panose="02020603050405020304" pitchFamily="18" charset="0"/>
                <a:cs typeface="Times New Roman" panose="02020603050405020304" pitchFamily="18" charset="0"/>
              </a:rPr>
              <a:t>- Vượt rào, bắt sống nó!</a:t>
            </a:r>
          </a:p>
          <a:p>
            <a:r>
              <a:rPr lang="vi-VN" sz="2400" dirty="0">
                <a:latin typeface="Times New Roman" panose="02020603050405020304" pitchFamily="18" charset="0"/>
                <a:cs typeface="Times New Roman" panose="02020603050405020304" pitchFamily="18" charset="0"/>
              </a:rPr>
              <a:t>Hàng rào là những cây nứa tép dựng xiên ô quả trám. Cậu lính bé nhất nhìn thủ lĩnh, ngập ngừng:</a:t>
            </a:r>
          </a:p>
          <a:p>
            <a:r>
              <a:rPr lang="vi-VN" sz="2400" dirty="0">
                <a:latin typeface="Times New Roman" panose="02020603050405020304" pitchFamily="18" charset="0"/>
                <a:cs typeface="Times New Roman" panose="02020603050405020304" pitchFamily="18" charset="0"/>
              </a:rPr>
              <a:t>- Chui vào à?</a:t>
            </a:r>
          </a:p>
          <a:p>
            <a:r>
              <a:rPr lang="vi-VN" sz="2400" dirty="0">
                <a:latin typeface="Times New Roman" panose="02020603050405020304" pitchFamily="18" charset="0"/>
                <a:cs typeface="Times New Roman" panose="02020603050405020304" pitchFamily="18" charset="0"/>
              </a:rPr>
              <a:t>Nghe tiếng "chui", viên tướng thấy chối tai:</a:t>
            </a:r>
          </a:p>
          <a:p>
            <a:r>
              <a:rPr lang="vi-VN" sz="2400" dirty="0">
                <a:latin typeface="Times New Roman" panose="02020603050405020304" pitchFamily="18" charset="0"/>
                <a:cs typeface="Times New Roman" panose="02020603050405020304" pitchFamily="18" charset="0"/>
              </a:rPr>
              <a:t>- Chỉ những thằng hèn mới chui.</a:t>
            </a:r>
          </a:p>
        </p:txBody>
      </p:sp>
      <p:sp>
        <p:nvSpPr>
          <p:cNvPr id="5" name="TextBox 4">
            <a:extLst>
              <a:ext uri="{FF2B5EF4-FFF2-40B4-BE49-F238E27FC236}">
                <a16:creationId xmlns:a16="http://schemas.microsoft.com/office/drawing/2014/main" id="{11BC695F-B1A9-A74B-8579-7BA036275B03}"/>
              </a:ext>
            </a:extLst>
          </p:cNvPr>
          <p:cNvSpPr txBox="1"/>
          <p:nvPr/>
        </p:nvSpPr>
        <p:spPr>
          <a:xfrm>
            <a:off x="863423" y="326348"/>
            <a:ext cx="7790329" cy="954107"/>
          </a:xfrm>
          <a:prstGeom prst="rect">
            <a:avLst/>
          </a:prstGeom>
          <a:noFill/>
        </p:spPr>
        <p:txBody>
          <a:bodyPr wrap="square" rtlCol="0">
            <a:spAutoFit/>
          </a:bodyPr>
          <a:lstStyle/>
          <a:p>
            <a:pPr lvl="0" eaLnBrk="1" hangingPunct="1">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Câu 1:</a:t>
            </a:r>
          </a:p>
          <a:p>
            <a:pPr lvl="0">
              <a:defRPr/>
            </a:pPr>
            <a:r>
              <a:rPr lang="vi-VN"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Các bạn nhỏ trong truyện chơi trò gì? Ở đâu?</a:t>
            </a:r>
            <a:endParaRPr lang="vi-VN" sz="28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89F36A8F-BAC4-E74C-95C9-196B1F6BD27E}"/>
              </a:ext>
            </a:extLst>
          </p:cNvPr>
          <p:cNvSpPr/>
          <p:nvPr/>
        </p:nvSpPr>
        <p:spPr>
          <a:xfrm>
            <a:off x="590749" y="4886829"/>
            <a:ext cx="7881711" cy="1077218"/>
          </a:xfrm>
          <a:prstGeom prst="rect">
            <a:avLst/>
          </a:prstGeom>
        </p:spPr>
        <p:txBody>
          <a:bodyPr wrap="square">
            <a:spAutoFit/>
          </a:bodyPr>
          <a:lstStyle/>
          <a:p>
            <a:pPr lvl="0" eaLnBrk="1" hangingPunct="1"/>
            <a:r>
              <a:rPr lang="en-US" altLang="en-US"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Trả lời</a:t>
            </a:r>
            <a:r>
              <a:rPr lang="vi-VN" altLang="en-US"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en-US" sz="3200" b="1" dirty="0">
                <a:solidFill>
                  <a:srgbClr val="0070C0"/>
                </a:solidFill>
                <a:latin typeface="Times New Roman" panose="02020603050405020304" pitchFamily="18" charset="0"/>
                <a:cs typeface="Times New Roman" panose="02020603050405020304" pitchFamily="18" charset="0"/>
              </a:rPr>
              <a:t>Các bạn chơi trò đánh trận giả ở vườn trường.</a:t>
            </a:r>
          </a:p>
        </p:txBody>
      </p:sp>
      <p:cxnSp>
        <p:nvCxnSpPr>
          <p:cNvPr id="9" name="Straight Connector 8">
            <a:extLst>
              <a:ext uri="{FF2B5EF4-FFF2-40B4-BE49-F238E27FC236}">
                <a16:creationId xmlns:a16="http://schemas.microsoft.com/office/drawing/2014/main" id="{54EA6B0C-3078-6842-B94A-934DEB1BBAEB}"/>
              </a:ext>
            </a:extLst>
          </p:cNvPr>
          <p:cNvCxnSpPr>
            <a:cxnSpLocks/>
          </p:cNvCxnSpPr>
          <p:nvPr/>
        </p:nvCxnSpPr>
        <p:spPr>
          <a:xfrm>
            <a:off x="1752600" y="34290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A6B5BF-4632-4543-BBEB-82A83B6E06FA}"/>
              </a:ext>
            </a:extLst>
          </p:cNvPr>
          <p:cNvSpPr txBox="1"/>
          <p:nvPr/>
        </p:nvSpPr>
        <p:spPr>
          <a:xfrm>
            <a:off x="1930744" y="4827605"/>
            <a:ext cx="5689273" cy="584775"/>
          </a:xfrm>
          <a:prstGeom prst="rect">
            <a:avLst/>
          </a:prstGeom>
          <a:noFill/>
        </p:spPr>
        <p:txBody>
          <a:bodyPr wrap="square" rtlCol="0">
            <a:spAutoFit/>
          </a:bodyPr>
          <a:lstStyle/>
          <a:p>
            <a:pPr lvl="0">
              <a:defRPr/>
            </a:pPr>
            <a:r>
              <a:rPr lang="vi-VN"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Thủ lĩnh : </a:t>
            </a:r>
            <a:r>
              <a:rPr lang="vi-VN" sz="3200" b="1"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người đứng đầu.</a:t>
            </a:r>
          </a:p>
        </p:txBody>
      </p:sp>
    </p:spTree>
    <p:extLst>
      <p:ext uri="{BB962C8B-B14F-4D97-AF65-F5344CB8AC3E}">
        <p14:creationId xmlns:p14="http://schemas.microsoft.com/office/powerpoint/2010/main" val="345630750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7"/>
                                        </p:tgtEl>
                                        <p:attrNameLst>
                                          <p:attrName>ppt_x</p:attrName>
                                        </p:attrNameLst>
                                      </p:cBhvr>
                                      <p:tavLst>
                                        <p:tav tm="0">
                                          <p:val>
                                            <p:strVal val="ppt_x"/>
                                          </p:val>
                                        </p:tav>
                                        <p:tav tm="100000">
                                          <p:val>
                                            <p:strVal val="ppt_x"/>
                                          </p:val>
                                        </p:tav>
                                      </p:tavLst>
                                    </p:anim>
                                    <p:anim calcmode="lin" valueType="num">
                                      <p:cBhvr additive="base">
                                        <p:cTn id="18" dur="500"/>
                                        <p:tgtEl>
                                          <p:spTgt spid="7"/>
                                        </p:tgtEl>
                                        <p:attrNameLst>
                                          <p:attrName>ppt_y</p:attrName>
                                        </p:attrNameLst>
                                      </p:cBhvr>
                                      <p:tavLst>
                                        <p:tav tm="0">
                                          <p:val>
                                            <p:strVal val="ppt_y"/>
                                          </p:val>
                                        </p:tav>
                                        <p:tav tm="100000">
                                          <p:val>
                                            <p:strVal val="1+ppt_h/2"/>
                                          </p:val>
                                        </p:tav>
                                      </p:tavLst>
                                    </p:anim>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284B42-2880-0B49-96C5-E58AD1BC102E}"/>
              </a:ext>
            </a:extLst>
          </p:cNvPr>
          <p:cNvSpPr>
            <a:spLocks noGrp="1"/>
          </p:cNvSpPr>
          <p:nvPr>
            <p:ph type="sldNum" idx="12"/>
          </p:nvPr>
        </p:nvSpPr>
        <p:spPr/>
        <p:txBody>
          <a:bodyPr/>
          <a:lstStyle/>
          <a:p>
            <a:pPr defTabSz="685800" eaLnBrk="1" fontAlgn="auto" hangingPunct="1">
              <a:spcBef>
                <a:spcPts val="0"/>
              </a:spcBef>
              <a:spcAft>
                <a:spcPts val="0"/>
              </a:spcAft>
              <a:defRPr/>
            </a:pPr>
            <a:fld id="{00000000-1234-1234-1234-123412341234}" type="slidenum">
              <a:rPr lang="en-GB">
                <a:solidFill>
                  <a:srgbClr val="000000">
                    <a:tint val="75000"/>
                  </a:srgbClr>
                </a:solidFill>
                <a:latin typeface="Calibri"/>
              </a:rPr>
              <a:pPr defTabSz="685800" eaLnBrk="1" fontAlgn="auto" hangingPunct="1">
                <a:spcBef>
                  <a:spcPts val="0"/>
                </a:spcBef>
                <a:spcAft>
                  <a:spcPts val="0"/>
                </a:spcAft>
                <a:defRPr/>
              </a:pPr>
              <a:t>22</a:t>
            </a:fld>
            <a:endParaRPr lang="en-GB">
              <a:solidFill>
                <a:srgbClr val="000000">
                  <a:tint val="75000"/>
                </a:srgbClr>
              </a:solidFill>
              <a:latin typeface="Calibri"/>
            </a:endParaRPr>
          </a:p>
        </p:txBody>
      </p:sp>
      <p:sp>
        <p:nvSpPr>
          <p:cNvPr id="6" name="TextBox 6">
            <a:extLst>
              <a:ext uri="{FF2B5EF4-FFF2-40B4-BE49-F238E27FC236}">
                <a16:creationId xmlns:a16="http://schemas.microsoft.com/office/drawing/2014/main" id="{F9085578-3292-9E4B-937B-CC92D174EB14}"/>
              </a:ext>
            </a:extLst>
          </p:cNvPr>
          <p:cNvSpPr txBox="1">
            <a:spLocks noChangeArrowheads="1"/>
          </p:cNvSpPr>
          <p:nvPr/>
        </p:nvSpPr>
        <p:spPr bwMode="auto">
          <a:xfrm>
            <a:off x="490250" y="387678"/>
            <a:ext cx="79822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lvl="0" eaLnBrk="1" hangingPunct="1">
              <a:defRPr/>
            </a:pPr>
            <a:r>
              <a:rPr lang="vi-VN" sz="2800" dirty="0">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Câu </a:t>
            </a:r>
            <a:r>
              <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2</a:t>
            </a:r>
            <a:r>
              <a:rPr lang="vi-VN" sz="2800" dirty="0">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vi-VN" sz="28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Vì sao chú lính nhỏ quyết định chui qua lỗ hổng dưới chân rào?</a:t>
            </a:r>
          </a:p>
        </p:txBody>
      </p:sp>
      <p:sp>
        <p:nvSpPr>
          <p:cNvPr id="7" name="TextBox 6">
            <a:extLst>
              <a:ext uri="{FF2B5EF4-FFF2-40B4-BE49-F238E27FC236}">
                <a16:creationId xmlns:a16="http://schemas.microsoft.com/office/drawing/2014/main" id="{4BD08BFA-B3AF-A543-900E-25EBB97E9DBD}"/>
              </a:ext>
            </a:extLst>
          </p:cNvPr>
          <p:cNvSpPr txBox="1"/>
          <p:nvPr/>
        </p:nvSpPr>
        <p:spPr>
          <a:xfrm>
            <a:off x="342900" y="1471379"/>
            <a:ext cx="8458200" cy="2308324"/>
          </a:xfrm>
          <a:prstGeom prst="rect">
            <a:avLst/>
          </a:prstGeom>
          <a:noFill/>
        </p:spPr>
        <p:txBody>
          <a:bodyPr wrap="square">
            <a:spAutoFit/>
          </a:bodyPr>
          <a:lstStyle/>
          <a:p>
            <a:pPr algn="just"/>
            <a:r>
              <a:rPr lang="vi-VN" sz="2400" dirty="0">
                <a:latin typeface="Times New Roman" panose="02020603050405020304" pitchFamily="18" charset="0"/>
                <a:cs typeface="Times New Roman" panose="02020603050405020304" pitchFamily="18" charset="0"/>
              </a:rPr>
              <a:t>2. Cả tốp leo lên hàng rào, trừ chú lính nhỏ. Chú nhìn cái lỗ hổng dưới chân hàng rào rồi quyết định chui qua đó. Nhưng chú mới chui được nửa người thì hàng rào đổ.Tướng sĩ ngã đè lên luống hoa mười giờ. Hàng rào thì đè lên chú lính.</a:t>
            </a:r>
          </a:p>
          <a:p>
            <a:pPr algn="just"/>
            <a:r>
              <a:rPr lang="vi-VN" sz="2400" dirty="0">
                <a:latin typeface="Times New Roman" panose="02020603050405020304" pitchFamily="18" charset="0"/>
                <a:cs typeface="Times New Roman" panose="02020603050405020304" pitchFamily="18" charset="0"/>
              </a:rPr>
              <a:t>Chiếc máy bay (là một chú chuồn chuồn ngô) giật mình cất cánh. Quân tướng hoảng sợ lao ra khỏi vườn.</a:t>
            </a:r>
          </a:p>
        </p:txBody>
      </p:sp>
      <p:sp>
        <p:nvSpPr>
          <p:cNvPr id="8" name="Rectangle 7">
            <a:extLst>
              <a:ext uri="{FF2B5EF4-FFF2-40B4-BE49-F238E27FC236}">
                <a16:creationId xmlns:a16="http://schemas.microsoft.com/office/drawing/2014/main" id="{28F94879-D405-8F4C-890C-BF697EAC5AB2}"/>
              </a:ext>
            </a:extLst>
          </p:cNvPr>
          <p:cNvSpPr/>
          <p:nvPr/>
        </p:nvSpPr>
        <p:spPr>
          <a:xfrm>
            <a:off x="571500" y="4494069"/>
            <a:ext cx="8229600" cy="892552"/>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vi-VN" sz="2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Trả lời: </a:t>
            </a:r>
            <a:r>
              <a:rPr lang="vi-VN" sz="2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Chú lính nhỏ quyết định chui qua lỗ hổng dưới chân rào vì chú sợ làm đổ hàng rào của vườn trường.</a:t>
            </a:r>
          </a:p>
        </p:txBody>
      </p:sp>
    </p:spTree>
    <p:extLst>
      <p:ext uri="{BB962C8B-B14F-4D97-AF65-F5344CB8AC3E}">
        <p14:creationId xmlns:p14="http://schemas.microsoft.com/office/powerpoint/2010/main" val="105777661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284B42-2880-0B49-96C5-E58AD1BC102E}"/>
              </a:ext>
            </a:extLst>
          </p:cNvPr>
          <p:cNvSpPr>
            <a:spLocks noGrp="1"/>
          </p:cNvSpPr>
          <p:nvPr>
            <p:ph type="sldNum" idx="12"/>
          </p:nvPr>
        </p:nvSpPr>
        <p:spPr>
          <a:xfrm>
            <a:off x="8472458" y="5922522"/>
            <a:ext cx="548700" cy="524800"/>
          </a:xfrm>
        </p:spPr>
        <p:txBody>
          <a:bodyPr/>
          <a:lstStyle/>
          <a:p>
            <a:pPr defTabSz="685800" eaLnBrk="1" fontAlgn="auto" hangingPunct="1">
              <a:spcBef>
                <a:spcPts val="0"/>
              </a:spcBef>
              <a:spcAft>
                <a:spcPts val="0"/>
              </a:spcAft>
              <a:defRPr/>
            </a:pPr>
            <a:fld id="{00000000-1234-1234-1234-123412341234}" type="slidenum">
              <a:rPr lang="en-GB">
                <a:solidFill>
                  <a:srgbClr val="000000">
                    <a:tint val="75000"/>
                  </a:srgbClr>
                </a:solidFill>
                <a:latin typeface="Calibri"/>
              </a:rPr>
              <a:pPr defTabSz="685800" eaLnBrk="1" fontAlgn="auto" hangingPunct="1">
                <a:spcBef>
                  <a:spcPts val="0"/>
                </a:spcBef>
                <a:spcAft>
                  <a:spcPts val="0"/>
                </a:spcAft>
                <a:defRPr/>
              </a:pPr>
              <a:t>23</a:t>
            </a:fld>
            <a:endParaRPr lang="en-GB">
              <a:solidFill>
                <a:srgbClr val="000000">
                  <a:tint val="75000"/>
                </a:srgbClr>
              </a:solidFill>
              <a:latin typeface="Calibri"/>
            </a:endParaRPr>
          </a:p>
        </p:txBody>
      </p:sp>
      <p:sp>
        <p:nvSpPr>
          <p:cNvPr id="9" name="TextBox 8">
            <a:extLst>
              <a:ext uri="{FF2B5EF4-FFF2-40B4-BE49-F238E27FC236}">
                <a16:creationId xmlns:a16="http://schemas.microsoft.com/office/drawing/2014/main" id="{EFC27BA3-9485-F541-9C59-13631DF0EA29}"/>
              </a:ext>
            </a:extLst>
          </p:cNvPr>
          <p:cNvSpPr txBox="1">
            <a:spLocks noChangeArrowheads="1"/>
          </p:cNvSpPr>
          <p:nvPr/>
        </p:nvSpPr>
        <p:spPr bwMode="auto">
          <a:xfrm>
            <a:off x="609600" y="76200"/>
            <a:ext cx="7620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lvl="0">
              <a:defRPr/>
            </a:pPr>
            <a:r>
              <a:rPr lang="vi-VN"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Câu 3: </a:t>
            </a:r>
            <a:r>
              <a:rPr lang="vi-VN"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Việc leo rào của các bạn khác đã gây ra hậu quả gì?</a:t>
            </a:r>
          </a:p>
        </p:txBody>
      </p:sp>
      <p:sp>
        <p:nvSpPr>
          <p:cNvPr id="10" name="TextBox 9">
            <a:extLst>
              <a:ext uri="{FF2B5EF4-FFF2-40B4-BE49-F238E27FC236}">
                <a16:creationId xmlns:a16="http://schemas.microsoft.com/office/drawing/2014/main" id="{CD2486AB-B737-2A40-B6D7-C814FF2A2748}"/>
              </a:ext>
            </a:extLst>
          </p:cNvPr>
          <p:cNvSpPr txBox="1"/>
          <p:nvPr/>
        </p:nvSpPr>
        <p:spPr>
          <a:xfrm>
            <a:off x="609600" y="1381299"/>
            <a:ext cx="8407400" cy="3046988"/>
          </a:xfrm>
          <a:prstGeom prst="rect">
            <a:avLst/>
          </a:prstGeom>
          <a:noFill/>
        </p:spPr>
        <p:txBody>
          <a:bodyPr wrap="square">
            <a:spAutoFit/>
          </a:bodyPr>
          <a:lstStyle/>
          <a:p>
            <a:r>
              <a:rPr lang="vi-VN" sz="2400" dirty="0">
                <a:latin typeface="Times New Roman" panose="02020603050405020304" pitchFamily="18" charset="0"/>
                <a:cs typeface="Times New Roman" panose="02020603050405020304" pitchFamily="18" charset="0"/>
              </a:rPr>
              <a:t>3. Giờ học hôm sau, thầy giáo nghiêm giọng hỏi:</a:t>
            </a:r>
          </a:p>
          <a:p>
            <a:r>
              <a:rPr lang="vi-VN" sz="2400" dirty="0">
                <a:latin typeface="Times New Roman" panose="02020603050405020304" pitchFamily="18" charset="0"/>
                <a:cs typeface="Times New Roman" panose="02020603050405020304" pitchFamily="18" charset="0"/>
              </a:rPr>
              <a:t>- Hôm qua em nào phá đổ hàng rào, làm giập hoa trong vườn trường?</a:t>
            </a:r>
          </a:p>
          <a:p>
            <a:r>
              <a:rPr lang="vi-VN" sz="2400" dirty="0">
                <a:latin typeface="Times New Roman" panose="02020603050405020304" pitchFamily="18" charset="0"/>
                <a:cs typeface="Times New Roman" panose="02020603050405020304" pitchFamily="18" charset="0"/>
              </a:rPr>
              <a:t>Thầy nhìn một lượt những gương mặt học trò, chờ đợi sự can đảm nhận lỗi. Chú lính nhỏ run lên. Chú sắp phun ra bí mật thì một cú véo nhắc chú ngồi yên.</a:t>
            </a:r>
          </a:p>
          <a:p>
            <a:r>
              <a:rPr lang="vi-VN" sz="2400" dirty="0">
                <a:latin typeface="Times New Roman" panose="02020603050405020304" pitchFamily="18" charset="0"/>
                <a:cs typeface="Times New Roman" panose="02020603050405020304" pitchFamily="18" charset="0"/>
              </a:rPr>
              <a:t>Thầy giáo lắc đầu buồn bã:</a:t>
            </a:r>
          </a:p>
          <a:p>
            <a:r>
              <a:rPr lang="vi-VN" sz="2400" dirty="0">
                <a:latin typeface="Times New Roman" panose="02020603050405020304" pitchFamily="18" charset="0"/>
                <a:cs typeface="Times New Roman" panose="02020603050405020304" pitchFamily="18" charset="0"/>
              </a:rPr>
              <a:t>- Thầy mong em nào phạm lỗi sẽ sửa lại hàng rào và luống hoa.</a:t>
            </a:r>
          </a:p>
        </p:txBody>
      </p:sp>
      <p:sp>
        <p:nvSpPr>
          <p:cNvPr id="11" name="Rectangle 10">
            <a:extLst>
              <a:ext uri="{FF2B5EF4-FFF2-40B4-BE49-F238E27FC236}">
                <a16:creationId xmlns:a16="http://schemas.microsoft.com/office/drawing/2014/main" id="{31E2B5F9-DC64-4A4C-B3C0-C438BB9AF353}"/>
              </a:ext>
            </a:extLst>
          </p:cNvPr>
          <p:cNvSpPr/>
          <p:nvPr/>
        </p:nvSpPr>
        <p:spPr>
          <a:xfrm>
            <a:off x="609600" y="4558607"/>
            <a:ext cx="8407400" cy="1384995"/>
          </a:xfrm>
          <a:prstGeom prst="rect">
            <a:avLst/>
          </a:prstGeom>
        </p:spPr>
        <p:txBody>
          <a:bodyPr wrap="square">
            <a:spAutoFit/>
          </a:bodyPr>
          <a:lstStyle/>
          <a:p>
            <a:pPr lvl="0">
              <a:defRPr/>
            </a:pPr>
            <a:r>
              <a:rPr lang="vi-VN"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Trả lời: </a:t>
            </a:r>
            <a:r>
              <a:rPr lang="vi-VN" sz="2800" b="1" dirty="0">
                <a:solidFill>
                  <a:srgbClr val="0033CC"/>
                </a:solidFill>
                <a:latin typeface="Times New Roman" pitchFamily="18" charset="0"/>
                <a:cs typeface="Times New Roman" pitchFamily="18" charset="0"/>
              </a:rPr>
              <a:t>Việc leo rào của các bạn khác đã làm hàng rào bị đổ, tướng sĩ ngã đè lên luống hoa mười giờ, còn hàng rào đè lên chú lính.</a:t>
            </a:r>
          </a:p>
        </p:txBody>
      </p:sp>
      <p:cxnSp>
        <p:nvCxnSpPr>
          <p:cNvPr id="12" name="Straight Connector 11">
            <a:extLst>
              <a:ext uri="{FF2B5EF4-FFF2-40B4-BE49-F238E27FC236}">
                <a16:creationId xmlns:a16="http://schemas.microsoft.com/office/drawing/2014/main" id="{EDCC60D7-6D79-ED4B-9B39-96DF653DE49B}"/>
              </a:ext>
            </a:extLst>
          </p:cNvPr>
          <p:cNvCxnSpPr>
            <a:cxnSpLocks/>
          </p:cNvCxnSpPr>
          <p:nvPr/>
        </p:nvCxnSpPr>
        <p:spPr>
          <a:xfrm>
            <a:off x="4419600" y="1752600"/>
            <a:ext cx="1752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F9F9485-DE28-7C46-A175-C6B155874F83}"/>
              </a:ext>
            </a:extLst>
          </p:cNvPr>
          <p:cNvSpPr/>
          <p:nvPr/>
        </p:nvSpPr>
        <p:spPr>
          <a:xfrm>
            <a:off x="580042" y="5943602"/>
            <a:ext cx="8081358" cy="584775"/>
          </a:xfrm>
          <a:prstGeom prst="rect">
            <a:avLst/>
          </a:prstGeom>
        </p:spPr>
        <p:txBody>
          <a:bodyPr wrap="square">
            <a:spAutoFit/>
          </a:bodyPr>
          <a:lstStyle/>
          <a:p>
            <a:pPr eaLnBrk="1" fontAlgn="auto" hangingPunct="1">
              <a:spcBef>
                <a:spcPts val="0"/>
              </a:spcBef>
              <a:spcAft>
                <a:spcPts val="0"/>
              </a:spcAft>
              <a:defRPr/>
            </a:pPr>
            <a:r>
              <a:rPr lang="vi-VN" sz="3200" b="1" kern="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Nghiêm giọng : </a:t>
            </a:r>
            <a:r>
              <a:rPr lang="vi-VN" sz="3200" b="1" kern="0"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nói bằng giọng nghiêm khắc.</a:t>
            </a:r>
            <a:endParaRPr lang="en-US" kern="0" dirty="0">
              <a:solidFill>
                <a:sysClr val="windowText" lastClr="000000"/>
              </a:solidFill>
            </a:endParaRPr>
          </a:p>
        </p:txBody>
      </p:sp>
    </p:spTree>
    <p:extLst>
      <p:ext uri="{BB962C8B-B14F-4D97-AF65-F5344CB8AC3E}">
        <p14:creationId xmlns:p14="http://schemas.microsoft.com/office/powerpoint/2010/main" val="286226023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0" nodeType="clickEffect">
                                  <p:stCondLst>
                                    <p:cond delay="0"/>
                                  </p:stCondLst>
                                  <p:childTnLst>
                                    <p:anim calcmode="lin" valueType="num">
                                      <p:cBhvr additive="base">
                                        <p:cTn id="23"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500"/>
                                        <p:tgtEl>
                                          <p:spTgt spid="13">
                                            <p:txEl>
                                              <p:pRg st="0" end="0"/>
                                            </p:txEl>
                                          </p:spTgt>
                                        </p:tgtEl>
                                        <p:attrNameLst>
                                          <p:attrName>ppt_y</p:attrName>
                                        </p:attrNameLst>
                                      </p:cBhvr>
                                      <p:tavLst>
                                        <p:tav tm="0">
                                          <p:val>
                                            <p:strVal val="ppt_y"/>
                                          </p:val>
                                        </p:tav>
                                        <p:tav tm="100000">
                                          <p:val>
                                            <p:strVal val="1+ppt_h/2"/>
                                          </p:val>
                                        </p:tav>
                                      </p:tavLst>
                                    </p:anim>
                                    <p:set>
                                      <p:cBhvr>
                                        <p:cTn id="25" dur="1" fill="hold">
                                          <p:stCondLst>
                                            <p:cond delay="499"/>
                                          </p:stCondLst>
                                        </p:cTn>
                                        <p:tgtEl>
                                          <p:spTgt spid="1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694308" y="304801"/>
            <a:ext cx="10802688" cy="6096000"/>
          </a:xfrm>
          <a:prstGeom prst="rect">
            <a:avLst/>
          </a:prstGeom>
          <a:noFill/>
          <a:ln w="9525">
            <a:noFill/>
          </a:ln>
        </p:spPr>
      </p:pic>
      <p:sp>
        <p:nvSpPr>
          <p:cNvPr id="4" name="TextBox 3">
            <a:extLst>
              <a:ext uri="{FF2B5EF4-FFF2-40B4-BE49-F238E27FC236}">
                <a16:creationId xmlns:a16="http://schemas.microsoft.com/office/drawing/2014/main" id="{F66FE51B-A83C-4B72-A4A9-825358660737}"/>
              </a:ext>
            </a:extLst>
          </p:cNvPr>
          <p:cNvSpPr txBox="1"/>
          <p:nvPr/>
        </p:nvSpPr>
        <p:spPr>
          <a:xfrm>
            <a:off x="2133600" y="1676402"/>
            <a:ext cx="6769622" cy="461665"/>
          </a:xfrm>
          <a:prstGeom prst="rect">
            <a:avLst/>
          </a:prstGeom>
          <a:noFill/>
        </p:spPr>
        <p:txBody>
          <a:bodyPr wrap="square">
            <a:spAutoFit/>
          </a:bodyPr>
          <a:lstStyle/>
          <a:p>
            <a:pPr lvl="0">
              <a:defRPr/>
            </a:pPr>
            <a:r>
              <a:rPr lang="vi-VN"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Thầy giáo chờ mong điều gì ở học sinh trong lớp?</a:t>
            </a:r>
          </a:p>
        </p:txBody>
      </p:sp>
      <p:sp>
        <p:nvSpPr>
          <p:cNvPr id="5" name="Rectangle 4">
            <a:extLst>
              <a:ext uri="{FF2B5EF4-FFF2-40B4-BE49-F238E27FC236}">
                <a16:creationId xmlns:a16="http://schemas.microsoft.com/office/drawing/2014/main" id="{D924EA9E-748A-483A-A3BC-1D09479CD766}"/>
              </a:ext>
            </a:extLst>
          </p:cNvPr>
          <p:cNvSpPr/>
          <p:nvPr/>
        </p:nvSpPr>
        <p:spPr>
          <a:xfrm>
            <a:off x="1423352" y="2441050"/>
            <a:ext cx="7034848" cy="1218923"/>
          </a:xfrm>
          <a:prstGeom prst="rect">
            <a:avLst/>
          </a:prstGeom>
        </p:spPr>
        <p:txBody>
          <a:bodyPr wrap="square">
            <a:spAutoFit/>
          </a:bodyPr>
          <a:lstStyle/>
          <a:p>
            <a:pPr lvl="0">
              <a:defRPr/>
            </a:pPr>
            <a:r>
              <a:rPr lang="en-US" altLang="en-US"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Trả lời: </a:t>
            </a:r>
            <a:r>
              <a:rPr lang="vi-VN" sz="2400" b="1" dirty="0">
                <a:solidFill>
                  <a:srgbClr val="00B050"/>
                </a:solidFill>
                <a:latin typeface="Times New Roman" pitchFamily="18" charset="0"/>
                <a:cs typeface="Times New Roman" pitchFamily="18" charset="0"/>
              </a:rPr>
              <a:t>Thầy giáo chờ đợi học sinh trong lớp biết tự giác và dũng cảm nhận lỗi.</a:t>
            </a:r>
          </a:p>
          <a:p>
            <a:pPr defTabSz="498348" eaLnBrk="1" hangingPunct="1">
              <a:lnSpc>
                <a:spcPct val="114000"/>
              </a:lnSpc>
            </a:pPr>
            <a:endParaRPr lang="en-US" altLang="en-US" sz="2400" dirty="0">
              <a:solidFill>
                <a:srgbClr val="008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Rectangle 5">
            <a:extLst>
              <a:ext uri="{FF2B5EF4-FFF2-40B4-BE49-F238E27FC236}">
                <a16:creationId xmlns:a16="http://schemas.microsoft.com/office/drawing/2014/main" id="{956DF298-BD71-BB40-B29D-FECE83B38BC1}"/>
              </a:ext>
            </a:extLst>
          </p:cNvPr>
          <p:cNvSpPr/>
          <p:nvPr/>
        </p:nvSpPr>
        <p:spPr>
          <a:xfrm>
            <a:off x="1189612" y="3680342"/>
            <a:ext cx="7420988" cy="461665"/>
          </a:xfrm>
          <a:prstGeom prst="rect">
            <a:avLst/>
          </a:prstGeom>
        </p:spPr>
        <p:txBody>
          <a:bodyPr wrap="square">
            <a:spAutoFit/>
          </a:bodyPr>
          <a:lstStyle/>
          <a:p>
            <a:pPr lvl="0">
              <a:defRPr/>
            </a:pPr>
            <a:r>
              <a:rPr lang="en-US" altLang="en-US" sz="2400" b="1"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Vì</a:t>
            </a:r>
            <a:r>
              <a:rPr lang="en-US" altLang="en-US"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en-US" sz="2400" b="1"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sao</a:t>
            </a:r>
            <a:r>
              <a:rPr lang="en-US" altLang="en-US"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en-US" sz="2400" b="1"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chú</a:t>
            </a:r>
            <a:r>
              <a:rPr lang="en-US" altLang="en-US"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en-US" sz="2400" b="1"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lính</a:t>
            </a:r>
            <a:r>
              <a:rPr lang="en-US" altLang="en-US"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en-US" sz="2400" b="1"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nhỏ</a:t>
            </a:r>
            <a:r>
              <a:rPr lang="en-US" altLang="en-US"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“run </a:t>
            </a:r>
            <a:r>
              <a:rPr lang="en-US" altLang="en-US" sz="2400" b="1"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lên</a:t>
            </a:r>
            <a:r>
              <a:rPr lang="en-US" altLang="en-US"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en-US" sz="2400" b="1"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khi</a:t>
            </a:r>
            <a:r>
              <a:rPr lang="en-US" altLang="en-US"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en-US" sz="2400" b="1"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nghe</a:t>
            </a:r>
            <a:r>
              <a:rPr lang="en-US" altLang="en-US"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en-US" sz="2400" b="1"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thầy</a:t>
            </a:r>
            <a:r>
              <a:rPr lang="en-US" altLang="en-US"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en-US" sz="2400" b="1"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giáo</a:t>
            </a:r>
            <a:r>
              <a:rPr lang="en-US" altLang="en-US"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en-US" sz="2400" b="1"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hỏi</a:t>
            </a:r>
            <a:r>
              <a:rPr lang="en-US" altLang="en-US"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dirty="0">
              <a:solidFill>
                <a:srgbClr val="008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Rectangle 6">
            <a:extLst>
              <a:ext uri="{FF2B5EF4-FFF2-40B4-BE49-F238E27FC236}">
                <a16:creationId xmlns:a16="http://schemas.microsoft.com/office/drawing/2014/main" id="{5DB3A816-89F3-FA4E-98AD-06BF4C28CECD}"/>
              </a:ext>
            </a:extLst>
          </p:cNvPr>
          <p:cNvSpPr/>
          <p:nvPr/>
        </p:nvSpPr>
        <p:spPr>
          <a:xfrm>
            <a:off x="1219200" y="4343677"/>
            <a:ext cx="7034848" cy="1218923"/>
          </a:xfrm>
          <a:prstGeom prst="rect">
            <a:avLst/>
          </a:prstGeom>
        </p:spPr>
        <p:txBody>
          <a:bodyPr wrap="square">
            <a:spAutoFit/>
          </a:bodyPr>
          <a:lstStyle/>
          <a:p>
            <a:pPr lvl="0">
              <a:defRPr/>
            </a:pPr>
            <a:r>
              <a:rPr lang="en-US" altLang="en-US"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Trả lời: </a:t>
            </a:r>
            <a:r>
              <a:rPr lang="vi-VN" sz="2400" b="1" dirty="0">
                <a:solidFill>
                  <a:srgbClr val="00B050"/>
                </a:solidFill>
                <a:latin typeface="Times New Roman" pitchFamily="18" charset="0"/>
                <a:cs typeface="Times New Roman" pitchFamily="18" charset="0"/>
              </a:rPr>
              <a:t>Vì chú sợ hãi, căng thẳng...</a:t>
            </a:r>
            <a:endParaRPr lang="en-US" sz="2400" b="1" dirty="0">
              <a:solidFill>
                <a:srgbClr val="00B050"/>
              </a:solidFill>
              <a:latin typeface="Times New Roman" pitchFamily="18" charset="0"/>
              <a:cs typeface="Times New Roman" pitchFamily="18" charset="0"/>
            </a:endParaRPr>
          </a:p>
          <a:p>
            <a:pPr lvl="0">
              <a:defRPr/>
            </a:pPr>
            <a:r>
              <a:rPr lang="en-US" sz="2400" b="1" dirty="0" err="1">
                <a:solidFill>
                  <a:srgbClr val="00B050"/>
                </a:solidFill>
                <a:latin typeface="Times New Roman" pitchFamily="18" charset="0"/>
                <a:cs typeface="Times New Roman" pitchFamily="18" charset="0"/>
              </a:rPr>
              <a:t>Vì</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chú</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đang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phân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vân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nhận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lỗi</a:t>
            </a:r>
            <a:r>
              <a:rPr lang="en-US" sz="2400" b="1" dirty="0">
                <a:solidFill>
                  <a:srgbClr val="00B050"/>
                </a:solidFill>
                <a:latin typeface="Times New Roman" pitchFamily="18" charset="0"/>
                <a:cs typeface="Times New Roman" pitchFamily="18" charset="0"/>
              </a:rPr>
              <a:t> hay </a:t>
            </a:r>
            <a:r>
              <a:rPr lang="en-US" sz="2400" b="1" dirty="0" err="1">
                <a:solidFill>
                  <a:srgbClr val="00B050"/>
                </a:solidFill>
                <a:latin typeface="Times New Roman" pitchFamily="18" charset="0"/>
                <a:cs typeface="Times New Roman" pitchFamily="18" charset="0"/>
              </a:rPr>
              <a:t>không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nhận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lỗi</a:t>
            </a:r>
            <a:r>
              <a:rPr lang="en-US" sz="2400" b="1" dirty="0">
                <a:solidFill>
                  <a:srgbClr val="00B050"/>
                </a:solidFill>
                <a:latin typeface="Times New Roman" pitchFamily="18" charset="0"/>
                <a:cs typeface="Times New Roman" pitchFamily="18" charset="0"/>
              </a:rPr>
              <a:t>.</a:t>
            </a:r>
            <a:endParaRPr lang="vi-VN" sz="2400" b="1" dirty="0">
              <a:solidFill>
                <a:srgbClr val="00B050"/>
              </a:solidFill>
              <a:latin typeface="Times New Roman" pitchFamily="18" charset="0"/>
              <a:cs typeface="Times New Roman" pitchFamily="18" charset="0"/>
            </a:endParaRPr>
          </a:p>
          <a:p>
            <a:pPr defTabSz="498348" eaLnBrk="1" hangingPunct="1">
              <a:lnSpc>
                <a:spcPct val="114000"/>
              </a:lnSpc>
            </a:pPr>
            <a:endParaRPr lang="en-US" altLang="en-US" sz="2400" dirty="0">
              <a:solidFill>
                <a:srgbClr val="008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8840544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284B42-2880-0B49-96C5-E58AD1BC102E}"/>
              </a:ext>
            </a:extLst>
          </p:cNvPr>
          <p:cNvSpPr>
            <a:spLocks noGrp="1"/>
          </p:cNvSpPr>
          <p:nvPr>
            <p:ph type="sldNum" idx="12"/>
          </p:nvPr>
        </p:nvSpPr>
        <p:spPr>
          <a:xfrm>
            <a:off x="8472458" y="5922522"/>
            <a:ext cx="548700" cy="524800"/>
          </a:xfrm>
        </p:spPr>
        <p:txBody>
          <a:bodyPr/>
          <a:lstStyle/>
          <a:p>
            <a:pPr defTabSz="685800" eaLnBrk="1" fontAlgn="auto" hangingPunct="1">
              <a:spcBef>
                <a:spcPts val="0"/>
              </a:spcBef>
              <a:spcAft>
                <a:spcPts val="0"/>
              </a:spcAft>
              <a:defRPr/>
            </a:pPr>
            <a:fld id="{00000000-1234-1234-1234-123412341234}" type="slidenum">
              <a:rPr lang="en-GB">
                <a:solidFill>
                  <a:srgbClr val="000000">
                    <a:tint val="75000"/>
                  </a:srgbClr>
                </a:solidFill>
                <a:latin typeface="Calibri"/>
              </a:rPr>
              <a:pPr defTabSz="685800" eaLnBrk="1" fontAlgn="auto" hangingPunct="1">
                <a:spcBef>
                  <a:spcPts val="0"/>
                </a:spcBef>
                <a:spcAft>
                  <a:spcPts val="0"/>
                </a:spcAft>
                <a:defRPr/>
              </a:pPr>
              <a:t>25</a:t>
            </a:fld>
            <a:endParaRPr lang="en-GB">
              <a:solidFill>
                <a:srgbClr val="000000">
                  <a:tint val="75000"/>
                </a:srgbClr>
              </a:solidFill>
              <a:latin typeface="Calibri"/>
            </a:endParaRPr>
          </a:p>
        </p:txBody>
      </p:sp>
      <p:sp>
        <p:nvSpPr>
          <p:cNvPr id="8" name="TextBox 7">
            <a:extLst>
              <a:ext uri="{FF2B5EF4-FFF2-40B4-BE49-F238E27FC236}">
                <a16:creationId xmlns:a16="http://schemas.microsoft.com/office/drawing/2014/main" id="{EB4FE381-5EEF-FF47-9F57-90DBE3599AF9}"/>
              </a:ext>
            </a:extLst>
          </p:cNvPr>
          <p:cNvSpPr txBox="1"/>
          <p:nvPr/>
        </p:nvSpPr>
        <p:spPr>
          <a:xfrm>
            <a:off x="368300" y="884487"/>
            <a:ext cx="8407400" cy="3416320"/>
          </a:xfrm>
          <a:prstGeom prst="rect">
            <a:avLst/>
          </a:prstGeom>
          <a:noFill/>
        </p:spPr>
        <p:txBody>
          <a:bodyPr wrap="square">
            <a:spAutoFit/>
          </a:bodyPr>
          <a:lstStyle/>
          <a:p>
            <a:r>
              <a:rPr lang="vi-VN" sz="2400" dirty="0">
                <a:latin typeface="Times New Roman" panose="02020603050405020304" pitchFamily="18" charset="0"/>
                <a:cs typeface="Times New Roman" panose="02020603050405020304" pitchFamily="18" charset="0"/>
              </a:rPr>
              <a:t>4. Khi tất cả túa ra khỏi lớp, chú lính nhỏ đợi viên tướng ở cửa, nói khẽ: “Ra vườn đi!”</a:t>
            </a:r>
          </a:p>
          <a:p>
            <a:r>
              <a:rPr lang="vi-VN" sz="2400" dirty="0">
                <a:latin typeface="Times New Roman" panose="02020603050405020304" pitchFamily="18" charset="0"/>
                <a:cs typeface="Times New Roman" panose="02020603050405020304" pitchFamily="18" charset="0"/>
              </a:rPr>
              <a:t>Viên tướng khoát tay:</a:t>
            </a:r>
          </a:p>
          <a:p>
            <a:r>
              <a:rPr lang="vi-VN" sz="2400" dirty="0">
                <a:latin typeface="Times New Roman" panose="02020603050405020304" pitchFamily="18" charset="0"/>
                <a:cs typeface="Times New Roman" panose="02020603050405020304" pitchFamily="18" charset="0"/>
              </a:rPr>
              <a:t>- Về thôi!</a:t>
            </a:r>
          </a:p>
          <a:p>
            <a:r>
              <a:rPr lang="vi-VN" sz="2400" dirty="0">
                <a:latin typeface="Times New Roman" panose="02020603050405020304" pitchFamily="18" charset="0"/>
                <a:cs typeface="Times New Roman" panose="02020603050405020304" pitchFamily="18" charset="0"/>
              </a:rPr>
              <a:t>- Nhưng như vậy là hèn.</a:t>
            </a:r>
          </a:p>
          <a:p>
            <a:r>
              <a:rPr lang="vi-VN" sz="2400" dirty="0">
                <a:latin typeface="Times New Roman" panose="02020603050405020304" pitchFamily="18" charset="0"/>
                <a:cs typeface="Times New Roman" panose="02020603050405020304" pitchFamily="18" charset="0"/>
              </a:rPr>
              <a:t>Nói rồi, chú lính quả quyết bước về phía vườn trường.</a:t>
            </a:r>
          </a:p>
          <a:p>
            <a:r>
              <a:rPr lang="vi-VN" sz="2400" dirty="0">
                <a:latin typeface="Times New Roman" panose="02020603050405020304" pitchFamily="18" charset="0"/>
                <a:cs typeface="Times New Roman" panose="02020603050405020304" pitchFamily="18" charset="0"/>
              </a:rPr>
              <a:t>Những người lính và viên tướng đứng sững lại nhìn chú lính nhỏ.</a:t>
            </a:r>
          </a:p>
          <a:p>
            <a:r>
              <a:rPr lang="vi-VN" sz="2400" dirty="0">
                <a:latin typeface="Times New Roman" panose="02020603050405020304" pitchFamily="18" charset="0"/>
                <a:cs typeface="Times New Roman" panose="02020603050405020304" pitchFamily="18" charset="0"/>
              </a:rPr>
              <a:t>Rồi, cả đội bước nhanh theo chú, như là bước theo một người chỉ huy dũng cảm.</a:t>
            </a:r>
          </a:p>
        </p:txBody>
      </p:sp>
      <p:sp>
        <p:nvSpPr>
          <p:cNvPr id="14" name="TextBox 13">
            <a:extLst>
              <a:ext uri="{FF2B5EF4-FFF2-40B4-BE49-F238E27FC236}">
                <a16:creationId xmlns:a16="http://schemas.microsoft.com/office/drawing/2014/main" id="{5A7BEAA5-7832-4E49-8011-7D3B8D0DFA7A}"/>
              </a:ext>
            </a:extLst>
          </p:cNvPr>
          <p:cNvSpPr txBox="1"/>
          <p:nvPr/>
        </p:nvSpPr>
        <p:spPr>
          <a:xfrm>
            <a:off x="-238069" y="97414"/>
            <a:ext cx="9768379" cy="954107"/>
          </a:xfrm>
          <a:prstGeom prst="rect">
            <a:avLst/>
          </a:prstGeom>
          <a:noFill/>
        </p:spPr>
        <p:txBody>
          <a:bodyPr wrap="square">
            <a:spAutoFit/>
          </a:bodyPr>
          <a:lstStyle/>
          <a:p>
            <a:pPr lvl="0"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Câu 4: </a:t>
            </a:r>
            <a:r>
              <a:rPr lang="vi-VN"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Ai là "người lính dũng cảm" trong tru</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y</a:t>
            </a:r>
            <a:r>
              <a:rPr lang="vi-VN"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ện này?</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p>
          <a:p>
            <a:pPr lvl="0" algn="ctr">
              <a:defRPr/>
            </a:pP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Vì</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endParaRPr lang="vi-VN"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86082AE8-D4C9-924D-9942-839721D43730}"/>
              </a:ext>
            </a:extLst>
          </p:cNvPr>
          <p:cNvSpPr/>
          <p:nvPr/>
        </p:nvSpPr>
        <p:spPr>
          <a:xfrm>
            <a:off x="97924" y="4330720"/>
            <a:ext cx="8923233" cy="1837554"/>
          </a:xfrm>
          <a:prstGeom prst="rect">
            <a:avLst/>
          </a:prstGeom>
        </p:spPr>
        <p:txBody>
          <a:bodyPr wrap="square">
            <a:spAutoFit/>
          </a:bodyPr>
          <a:lstStyle/>
          <a:p>
            <a:pPr lvl="0">
              <a:defRPr/>
            </a:pPr>
            <a:r>
              <a:rPr lang="en-US" altLang="en-US" sz="2800" b="1" dirty="0">
                <a:latin typeface="Times New Roman" panose="02020603050405020304" pitchFamily="18" charset="0"/>
                <a:ea typeface="宋体" panose="02010600030101010101" pitchFamily="2" charset="-122"/>
                <a:cs typeface="Times New Roman" panose="02020603050405020304" pitchFamily="18" charset="0"/>
              </a:rPr>
              <a:t>Trả lời:</a:t>
            </a:r>
            <a:r>
              <a:rPr lang="vi-VN" altLang="en-US" sz="2800" b="1" dirty="0">
                <a:latin typeface="Times New Roman" panose="02020603050405020304" pitchFamily="18" charset="0"/>
                <a:ea typeface="宋体" panose="02010600030101010101" pitchFamily="2" charset="-122"/>
                <a:cs typeface="Times New Roman" panose="02020603050405020304" pitchFamily="18" charset="0"/>
              </a:rPr>
              <a:t> </a:t>
            </a:r>
            <a:r>
              <a:rPr lang="vi-VN" sz="2800" b="1" dirty="0">
                <a:solidFill>
                  <a:srgbClr val="0000FF"/>
                </a:solidFill>
                <a:latin typeface="Times New Roman" pitchFamily="18" charset="0"/>
                <a:cs typeface="Times New Roman" pitchFamily="18" charset="0"/>
              </a:rPr>
              <a:t>Chính chú bé chui rào là "người lính dũng cảm" trong truyện này,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dám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lỗi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vi-VN" sz="2800" b="1" dirty="0">
                <a:solidFill>
                  <a:srgbClr val="0000FF"/>
                </a:solidFill>
                <a:latin typeface="Times New Roman" pitchFamily="18" charset="0"/>
                <a:cs typeface="Times New Roman" pitchFamily="18" charset="0"/>
              </a:rPr>
              <a:t> kiên quyết sửa lỗi bằng cách đi ra sửa lại hàng rào và luống hoa.</a:t>
            </a:r>
          </a:p>
          <a:p>
            <a:pPr algn="just" defTabSz="498348" eaLnBrk="1" hangingPunct="1">
              <a:lnSpc>
                <a:spcPct val="114000"/>
              </a:lnSpc>
            </a:pPr>
            <a:r>
              <a:rPr lang="vi-VN" altLang="en-US" sz="2800" b="1" dirty="0">
                <a:solidFill>
                  <a:srgbClr val="2D2D89">
                    <a:lumMod val="60000"/>
                    <a:lumOff val="40000"/>
                  </a:srgbClr>
                </a:solidFill>
                <a:latin typeface="Times New Roman" panose="02020603050405020304" pitchFamily="18" charset="0"/>
                <a:ea typeface="宋体" panose="02010600030101010101" pitchFamily="2" charset="-122"/>
                <a:cs typeface="Times New Roman" panose="02020603050405020304" pitchFamily="18" charset="0"/>
              </a:rPr>
              <a:t> </a:t>
            </a:r>
            <a:endParaRPr lang="en-US" sz="2800" dirty="0">
              <a:solidFill>
                <a:srgbClr val="2D2D89">
                  <a:lumMod val="60000"/>
                  <a:lumOff val="40000"/>
                </a:srgbClr>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AA2E3B56-B7C4-D14E-B269-BBD3445DF130}"/>
              </a:ext>
            </a:extLst>
          </p:cNvPr>
          <p:cNvCxnSpPr>
            <a:cxnSpLocks/>
          </p:cNvCxnSpPr>
          <p:nvPr/>
        </p:nvCxnSpPr>
        <p:spPr>
          <a:xfrm>
            <a:off x="2590800" y="31242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63AC16F-00B6-4547-9272-EE900549CF12}"/>
              </a:ext>
            </a:extLst>
          </p:cNvPr>
          <p:cNvSpPr/>
          <p:nvPr/>
        </p:nvSpPr>
        <p:spPr>
          <a:xfrm>
            <a:off x="571500" y="4749228"/>
            <a:ext cx="8001000" cy="584775"/>
          </a:xfrm>
          <a:prstGeom prst="rect">
            <a:avLst/>
          </a:prstGeom>
        </p:spPr>
        <p:txBody>
          <a:bodyPr wrap="square">
            <a:spAutoFit/>
          </a:bodyPr>
          <a:lstStyle/>
          <a:p>
            <a:pPr lvl="0">
              <a:defRPr/>
            </a:pPr>
            <a:r>
              <a:rPr lang="vi-VN"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Quả quyết : </a:t>
            </a:r>
            <a:r>
              <a:rPr lang="vi-VN" sz="3200" b="1"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dứt khoát, không chút do dự.</a:t>
            </a:r>
          </a:p>
        </p:txBody>
      </p:sp>
    </p:spTree>
    <p:extLst>
      <p:ext uri="{BB962C8B-B14F-4D97-AF65-F5344CB8AC3E}">
        <p14:creationId xmlns:p14="http://schemas.microsoft.com/office/powerpoint/2010/main" val="91944028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15"/>
                                        </p:tgtEl>
                                        <p:attrNameLst>
                                          <p:attrName>ppt_x</p:attrName>
                                        </p:attrNameLst>
                                      </p:cBhvr>
                                      <p:tavLst>
                                        <p:tav tm="0">
                                          <p:val>
                                            <p:strVal val="ppt_x"/>
                                          </p:val>
                                        </p:tav>
                                        <p:tav tm="100000">
                                          <p:val>
                                            <p:strVal val="ppt_x"/>
                                          </p:val>
                                        </p:tav>
                                      </p:tavLst>
                                    </p:anim>
                                    <p:anim calcmode="lin" valueType="num">
                                      <p:cBhvr additive="base">
                                        <p:cTn id="18" dur="500"/>
                                        <p:tgtEl>
                                          <p:spTgt spid="15"/>
                                        </p:tgtEl>
                                        <p:attrNameLst>
                                          <p:attrName>ppt_y</p:attrName>
                                        </p:attrNameLst>
                                      </p:cBhvr>
                                      <p:tavLst>
                                        <p:tav tm="0">
                                          <p:val>
                                            <p:strVal val="ppt_y"/>
                                          </p:val>
                                        </p:tav>
                                        <p:tav tm="100000">
                                          <p:val>
                                            <p:strVal val="1+ppt_h/2"/>
                                          </p:val>
                                        </p:tav>
                                      </p:tavLst>
                                    </p:anim>
                                    <p:set>
                                      <p:cBhvr>
                                        <p:cTn id="19" dur="1" fill="hold">
                                          <p:stCondLst>
                                            <p:cond delay="499"/>
                                          </p:stCondLst>
                                        </p:cTn>
                                        <p:tgtEl>
                                          <p:spTgt spid="1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1"/>
      <p:bldP spid="15"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333689" y="846897"/>
            <a:ext cx="8947281" cy="5094131"/>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19898" y="905267"/>
            <a:ext cx="2394795" cy="5178918"/>
          </a:xfrm>
          <a:prstGeom prst="rect">
            <a:avLst/>
          </a:prstGeom>
          <a:noFill/>
          <a:ln w="9525">
            <a:noFill/>
          </a:ln>
        </p:spPr>
      </p:pic>
      <p:pic>
        <p:nvPicPr>
          <p:cNvPr id="31752" name="图片 31751" descr="1-16"/>
          <p:cNvPicPr>
            <a:picLocks noChangeAspect="1"/>
          </p:cNvPicPr>
          <p:nvPr/>
        </p:nvPicPr>
        <p:blipFill>
          <a:blip r:embed="rId5"/>
          <a:stretch>
            <a:fillRect/>
          </a:stretch>
        </p:blipFill>
        <p:spPr>
          <a:xfrm>
            <a:off x="7126422" y="660885"/>
            <a:ext cx="2354997" cy="1096173"/>
          </a:xfrm>
          <a:prstGeom prst="rect">
            <a:avLst/>
          </a:prstGeom>
          <a:noFill/>
          <a:ln w="9525">
            <a:noFill/>
          </a:ln>
        </p:spPr>
      </p:pic>
      <p:pic>
        <p:nvPicPr>
          <p:cNvPr id="31759" name="图片 31758" descr="封面4"/>
          <p:cNvPicPr>
            <a:picLocks noChangeAspect="1"/>
          </p:cNvPicPr>
          <p:nvPr/>
        </p:nvPicPr>
        <p:blipFill>
          <a:blip r:embed="rId6"/>
          <a:stretch>
            <a:fillRect/>
          </a:stretch>
        </p:blipFill>
        <p:spPr>
          <a:xfrm>
            <a:off x="2" y="4456392"/>
            <a:ext cx="2354133" cy="1562500"/>
          </a:xfrm>
          <a:prstGeom prst="rect">
            <a:avLst/>
          </a:prstGeom>
          <a:noFill/>
          <a:ln w="9525">
            <a:noFill/>
          </a:ln>
        </p:spPr>
      </p:pic>
      <p:sp>
        <p:nvSpPr>
          <p:cNvPr id="2" name="TextBox 1"/>
          <p:cNvSpPr txBox="1"/>
          <p:nvPr/>
        </p:nvSpPr>
        <p:spPr>
          <a:xfrm>
            <a:off x="3008504" y="1905000"/>
            <a:ext cx="3481532" cy="707886"/>
          </a:xfrm>
          <a:prstGeom prst="rect">
            <a:avLst/>
          </a:prstGeom>
          <a:noFill/>
        </p:spPr>
        <p:txBody>
          <a:bodyPr wrap="square" rtlCol="0">
            <a:spAutoFit/>
          </a:bodyPr>
          <a:lstStyle/>
          <a:p>
            <a:pPr defTabSz="498348" eaLnBrk="1" hangingPunct="1"/>
            <a:r>
              <a:rPr lang="en-US" sz="40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Nội</a:t>
            </a:r>
            <a:r>
              <a:rPr lang="en-US" sz="4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dung</a:t>
            </a:r>
          </a:p>
        </p:txBody>
      </p:sp>
      <p:sp>
        <p:nvSpPr>
          <p:cNvPr id="5" name="Rectangle 4"/>
          <p:cNvSpPr/>
          <p:nvPr/>
        </p:nvSpPr>
        <p:spPr>
          <a:xfrm>
            <a:off x="1600200" y="2932047"/>
            <a:ext cx="6858000" cy="1754326"/>
          </a:xfrm>
          <a:prstGeom prst="rect">
            <a:avLst/>
          </a:prstGeom>
        </p:spPr>
        <p:txBody>
          <a:bodyPr wrap="square">
            <a:spAutoFit/>
          </a:bodyPr>
          <a:lstStyle/>
          <a:p>
            <a:pPr eaLnBrk="1" fontAlgn="t" hangingPunct="1">
              <a:spcBef>
                <a:spcPts val="0"/>
              </a:spcBef>
              <a:spcAft>
                <a:spcPts val="0"/>
              </a:spcAft>
            </a:pPr>
            <a:r>
              <a:rPr lang="vi-VN" sz="3600" b="1" dirty="0">
                <a:solidFill>
                  <a:srgbClr val="C00000"/>
                </a:solidFill>
                <a:latin typeface="Times New Roman" pitchFamily="18" charset="0"/>
                <a:cs typeface="Times New Roman" pitchFamily="18" charset="0"/>
              </a:rPr>
              <a:t>Khi mắc lỗi phải biết nhận lỗi và sửa lỗi. Người dám nhận lỗi đ</a:t>
            </a:r>
            <a:r>
              <a:rPr lang="en-US" sz="3600" b="1" dirty="0">
                <a:solidFill>
                  <a:srgbClr val="C00000"/>
                </a:solidFill>
                <a:latin typeface="Times New Roman" pitchFamily="18" charset="0"/>
                <a:cs typeface="Times New Roman" pitchFamily="18" charset="0"/>
              </a:rPr>
              <a:t>ể</a:t>
            </a:r>
            <a:r>
              <a:rPr lang="vi-VN" sz="3600" b="1" dirty="0">
                <a:solidFill>
                  <a:srgbClr val="C00000"/>
                </a:solidFill>
                <a:latin typeface="Times New Roman" pitchFamily="18" charset="0"/>
                <a:cs typeface="Times New Roman" pitchFamily="18" charset="0"/>
              </a:rPr>
              <a:t> sửa lỗi là người dũng cảm.</a:t>
            </a:r>
          </a:p>
        </p:txBody>
      </p:sp>
    </p:spTree>
    <p:extLst>
      <p:ext uri="{BB962C8B-B14F-4D97-AF65-F5344CB8AC3E}">
        <p14:creationId xmlns:p14="http://schemas.microsoft.com/office/powerpoint/2010/main" val="167635467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8221661" y="5273451"/>
            <a:ext cx="906511" cy="667142"/>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defRPr/>
            </a:pPr>
            <a:endParaRPr lang="en-US" sz="1635">
              <a:solidFill>
                <a:srgbClr val="FFFFFF"/>
              </a:solidFill>
              <a:latin typeface="Arial"/>
              <a:ea typeface="宋体"/>
            </a:endParaRPr>
          </a:p>
        </p:txBody>
      </p:sp>
      <p:pic>
        <p:nvPicPr>
          <p:cNvPr id="12" name="图片 67593" descr="PPT素材-21">
            <a:hlinkClick r:id="rId3" action="ppaction://hlinksldjump"/>
          </p:cNvPr>
          <p:cNvPicPr>
            <a:picLocks noChangeAspect="1"/>
          </p:cNvPicPr>
          <p:nvPr/>
        </p:nvPicPr>
        <p:blipFill>
          <a:blip r:embed="rId4"/>
          <a:stretch>
            <a:fillRect/>
          </a:stretch>
        </p:blipFill>
        <p:spPr>
          <a:xfrm>
            <a:off x="-133330" y="642703"/>
            <a:ext cx="9261500" cy="5533273"/>
          </a:xfrm>
          <a:prstGeom prst="rect">
            <a:avLst/>
          </a:prstGeom>
          <a:noFill/>
          <a:ln w="9525">
            <a:noFill/>
          </a:ln>
        </p:spPr>
      </p:pic>
      <p:sp>
        <p:nvSpPr>
          <p:cNvPr id="8" name="TextBox 7"/>
          <p:cNvSpPr txBox="1"/>
          <p:nvPr/>
        </p:nvSpPr>
        <p:spPr>
          <a:xfrm>
            <a:off x="2025073" y="1702280"/>
            <a:ext cx="4944699" cy="545214"/>
          </a:xfrm>
          <a:prstGeom prst="rect">
            <a:avLst/>
          </a:prstGeom>
          <a:noFill/>
        </p:spPr>
        <p:txBody>
          <a:bodyPr wrap="square" rtlCol="0">
            <a:spAutoFit/>
          </a:bodyPr>
          <a:lstStyle/>
          <a:p>
            <a:pPr defTabSz="498348" eaLnBrk="1" hangingPunct="1">
              <a:defRPr/>
            </a:pPr>
            <a:endParaRPr lang="en-US" sz="2943"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Rectangle 2"/>
          <p:cNvSpPr/>
          <p:nvPr/>
        </p:nvSpPr>
        <p:spPr>
          <a:xfrm>
            <a:off x="1822986" y="2801104"/>
            <a:ext cx="5348873" cy="1140619"/>
          </a:xfrm>
          <a:prstGeom prst="rect">
            <a:avLst/>
          </a:prstGeom>
          <a:noFill/>
        </p:spPr>
        <p:txBody>
          <a:bodyPr wrap="none" lIns="49834" tIns="24917" rIns="49834" bIns="24917">
            <a:spAutoFit/>
          </a:bodyPr>
          <a:lstStyle/>
          <a:p>
            <a:pPr algn="ctr" defTabSz="498348" eaLnBrk="1" hangingPunct="1"/>
            <a:r>
              <a:rPr lang="vi-VN" sz="7085" b="1" dirty="0">
                <a:ln w="22225">
                  <a:solidFill>
                    <a:srgbClr val="333399"/>
                  </a:solidFill>
                  <a:prstDash val="solid"/>
                </a:ln>
                <a:solidFill>
                  <a:srgbClr val="FF0000"/>
                </a:solidFill>
                <a:latin typeface="Times New Roman" panose="02020603050405020304" pitchFamily="18" charset="0"/>
                <a:ea typeface="宋体" panose="02010600030101010101" pitchFamily="2" charset="-122"/>
                <a:cs typeface="Times New Roman" panose="02020603050405020304" pitchFamily="18" charset="0"/>
              </a:rPr>
              <a:t>Luyện đọc lại</a:t>
            </a:r>
            <a:endParaRPr lang="en-US" sz="7085" b="1" dirty="0">
              <a:ln w="22225">
                <a:solidFill>
                  <a:srgbClr val="333399"/>
                </a:solidFill>
                <a:prstDash val="solid"/>
              </a:ln>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581343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ppt_x</p:attrName>
                                        </p:attrNameLst>
                                      </p:cBhvr>
                                      <p:tavLst>
                                        <p:tav tm="0">
                                          <p:val>
                                            <p:strVal val="#ppt_x-.2"/>
                                          </p:val>
                                        </p:tav>
                                        <p:tav tm="100000">
                                          <p:val>
                                            <p:strVal val="#ppt_x"/>
                                          </p:val>
                                        </p:tav>
                                      </p:tavLst>
                                    </p:anim>
                                    <p:anim calcmode="lin" valueType="num">
                                      <p:cBhvr>
                                        <p:cTn id="1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458200" cy="5698676"/>
          </a:xfrm>
          <a:prstGeom prst="rect">
            <a:avLst/>
          </a:prstGeom>
          <a:noFill/>
        </p:spPr>
        <p:txBody>
          <a:bodyPr wrap="square" rtlCol="0">
            <a:spAutoFit/>
          </a:bodyPr>
          <a:lstStyle/>
          <a:p>
            <a:pPr>
              <a:lnSpc>
                <a:spcPct val="115000"/>
              </a:lnSpc>
              <a:spcAft>
                <a:spcPts val="0"/>
              </a:spcAft>
            </a:pPr>
            <a:r>
              <a:rPr lang="en-US" sz="4000" dirty="0">
                <a:solidFill>
                  <a:srgbClr val="000000"/>
                </a:solidFill>
                <a:latin typeface="Times New Roman" panose="02020603050405020304" pitchFamily="18" charset="0"/>
                <a:ea typeface="Times New Roman" panose="02020603050405020304" pitchFamily="18" charset="0"/>
              </a:rPr>
              <a:t>+ Giọng người dẫn chuyện: gọn, rõ, nhanh.</a:t>
            </a:r>
            <a:endParaRPr lang="en-US" sz="4000" dirty="0">
              <a:latin typeface="Times New Roman" panose="02020603050405020304" pitchFamily="18" charset="0"/>
              <a:ea typeface="Times New Roman" panose="02020603050405020304" pitchFamily="18" charset="0"/>
            </a:endParaRPr>
          </a:p>
          <a:p>
            <a:pPr>
              <a:lnSpc>
                <a:spcPct val="115000"/>
              </a:lnSpc>
              <a:spcAft>
                <a:spcPts val="0"/>
              </a:spcAft>
            </a:pPr>
            <a:r>
              <a:rPr lang="en-US" sz="4000" dirty="0">
                <a:solidFill>
                  <a:srgbClr val="C00000"/>
                </a:solidFill>
                <a:latin typeface="Times New Roman" panose="02020603050405020304" pitchFamily="18" charset="0"/>
                <a:ea typeface="Times New Roman" panose="02020603050405020304" pitchFamily="18" charset="0"/>
              </a:rPr>
              <a:t>+ Giọng viên tướng: tự tin, ra lệnh.</a:t>
            </a:r>
          </a:p>
          <a:p>
            <a:pPr>
              <a:lnSpc>
                <a:spcPct val="115000"/>
              </a:lnSpc>
              <a:spcAft>
                <a:spcPts val="0"/>
              </a:spcAft>
            </a:pPr>
            <a:r>
              <a:rPr lang="en-US" sz="4000" dirty="0">
                <a:solidFill>
                  <a:srgbClr val="000000"/>
                </a:solidFill>
                <a:latin typeface="Times New Roman" panose="02020603050405020304" pitchFamily="18" charset="0"/>
                <a:ea typeface="Times New Roman" panose="02020603050405020304" pitchFamily="18" charset="0"/>
              </a:rPr>
              <a:t>+ Giọng chú lính nhỏ: rụt rè, bối rối ở phần đầu truyện chuyển thành quả quyết (trong lời đáp) ở cuối truyện.</a:t>
            </a:r>
            <a:endParaRPr lang="en-US" sz="4000" dirty="0">
              <a:latin typeface="Times New Roman" panose="02020603050405020304" pitchFamily="18" charset="0"/>
              <a:ea typeface="Times New Roman" panose="02020603050405020304" pitchFamily="18" charset="0"/>
            </a:endParaRPr>
          </a:p>
          <a:p>
            <a:pPr>
              <a:lnSpc>
                <a:spcPct val="115000"/>
              </a:lnSpc>
              <a:spcAft>
                <a:spcPts val="0"/>
              </a:spcAft>
            </a:pPr>
            <a:r>
              <a:rPr lang="en-US" sz="4000" dirty="0">
                <a:solidFill>
                  <a:srgbClr val="D60093"/>
                </a:solidFill>
                <a:latin typeface="Times New Roman" panose="02020603050405020304" pitchFamily="18" charset="0"/>
                <a:ea typeface="Times New Roman" panose="02020603050405020304" pitchFamily="18" charset="0"/>
              </a:rPr>
              <a:t>+ Giọng thầy giáo: lúc nghiêm khắc, lúc dịu dàng, lúc buồn bã.</a:t>
            </a:r>
          </a:p>
        </p:txBody>
      </p:sp>
    </p:spTree>
    <p:extLst>
      <p:ext uri="{BB962C8B-B14F-4D97-AF65-F5344CB8AC3E}">
        <p14:creationId xmlns:p14="http://schemas.microsoft.com/office/powerpoint/2010/main" val="3385712691"/>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7" y="2885539"/>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056732" y="2579959"/>
            <a:ext cx="4956313" cy="1630018"/>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800" eaLnBrk="1" fontAlgn="auto" hangingPunct="1">
              <a:spcBef>
                <a:spcPts val="0"/>
              </a:spcBef>
              <a:spcAft>
                <a:spcPts val="0"/>
              </a:spcAft>
            </a:pPr>
            <a:r>
              <a:rPr lang="vi-VN" sz="5400" b="1" dirty="0">
                <a:solidFill>
                  <a:srgbClr val="FFFFFF"/>
                </a:solidFill>
                <a:latin typeface="Arial" pitchFamily="34" charset="0"/>
                <a:cs typeface="Arial" pitchFamily="34" charset="0"/>
              </a:rPr>
              <a:t>KỂ CHUYỆN</a:t>
            </a:r>
            <a:endParaRPr lang="en-US" sz="5400" b="1" dirty="0">
              <a:solidFill>
                <a:srgbClr val="FFFFFF"/>
              </a:solidFill>
              <a:latin typeface="Arial" pitchFamily="34" charset="0"/>
              <a:cs typeface="Arial" pitchFamily="34" charset="0"/>
            </a:endParaRPr>
          </a:p>
        </p:txBody>
      </p:sp>
      <p:sp>
        <p:nvSpPr>
          <p:cNvPr id="3" name="Oval 2"/>
          <p:cNvSpPr/>
          <p:nvPr/>
        </p:nvSpPr>
        <p:spPr>
          <a:xfrm>
            <a:off x="1171008" y="2823468"/>
            <a:ext cx="1212574" cy="1143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800" eaLnBrk="1" fontAlgn="auto" hangingPunct="1">
              <a:spcBef>
                <a:spcPts val="0"/>
              </a:spcBef>
              <a:spcAft>
                <a:spcPts val="0"/>
              </a:spcAft>
            </a:pPr>
            <a:endParaRPr lang="en-US" sz="4800" b="1" dirty="0">
              <a:solidFill>
                <a:srgbClr val="FFFFFF"/>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4" y="857251"/>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4" y="821848"/>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91" y="102163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021639"/>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6" y="576829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2566783"/>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503810"/>
      </p:ext>
    </p:extLst>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9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905066"/>
          </a:xfrm>
          <a:prstGeom prst="rect">
            <a:avLst/>
          </a:prstGeom>
        </p:spPr>
      </p:pic>
    </p:spTree>
    <p:extLst>
      <p:ext uri="{BB962C8B-B14F-4D97-AF65-F5344CB8AC3E}">
        <p14:creationId xmlns:p14="http://schemas.microsoft.com/office/powerpoint/2010/main" val="820390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372698" y="840311"/>
            <a:ext cx="9151787" cy="5049142"/>
          </a:xfrm>
          <a:prstGeom prst="rect">
            <a:avLst/>
          </a:prstGeom>
          <a:noFill/>
          <a:ln w="9525">
            <a:noFill/>
          </a:ln>
        </p:spPr>
      </p:pic>
      <p:pic>
        <p:nvPicPr>
          <p:cNvPr id="39941" name="图片 39940" descr="1-48"/>
          <p:cNvPicPr>
            <a:picLocks noChangeAspect="1"/>
          </p:cNvPicPr>
          <p:nvPr/>
        </p:nvPicPr>
        <p:blipFill>
          <a:blip r:embed="rId4"/>
          <a:stretch>
            <a:fillRect/>
          </a:stretch>
        </p:blipFill>
        <p:spPr>
          <a:xfrm>
            <a:off x="5577748" y="4410093"/>
            <a:ext cx="3710722" cy="2162929"/>
          </a:xfrm>
          <a:prstGeom prst="rect">
            <a:avLst/>
          </a:prstGeom>
          <a:noFill/>
          <a:ln w="9525">
            <a:noFill/>
          </a:ln>
        </p:spPr>
      </p:pic>
      <p:pic>
        <p:nvPicPr>
          <p:cNvPr id="8" name="图片 3096" descr="18"/>
          <p:cNvPicPr>
            <a:picLocks noChangeAspect="1"/>
          </p:cNvPicPr>
          <p:nvPr/>
        </p:nvPicPr>
        <p:blipFill>
          <a:blip r:embed="rId5"/>
          <a:stretch>
            <a:fillRect/>
          </a:stretch>
        </p:blipFill>
        <p:spPr>
          <a:xfrm>
            <a:off x="35647" y="1122955"/>
            <a:ext cx="3523750" cy="3522601"/>
          </a:xfrm>
          <a:prstGeom prst="rect">
            <a:avLst/>
          </a:prstGeom>
          <a:noFill/>
          <a:ln w="9525">
            <a:noFill/>
          </a:ln>
        </p:spPr>
      </p:pic>
      <p:sp>
        <p:nvSpPr>
          <p:cNvPr id="7" name="TextBox 6">
            <a:extLst>
              <a:ext uri="{FF2B5EF4-FFF2-40B4-BE49-F238E27FC236}">
                <a16:creationId xmlns:a16="http://schemas.microsoft.com/office/drawing/2014/main" id="{F66FE51B-A83C-4B72-A4A9-825358660737}"/>
              </a:ext>
            </a:extLst>
          </p:cNvPr>
          <p:cNvSpPr txBox="1"/>
          <p:nvPr/>
        </p:nvSpPr>
        <p:spPr>
          <a:xfrm>
            <a:off x="490663" y="1915937"/>
            <a:ext cx="2877291" cy="1702517"/>
          </a:xfrm>
          <a:prstGeom prst="rect">
            <a:avLst/>
          </a:prstGeom>
          <a:noFill/>
        </p:spPr>
        <p:txBody>
          <a:bodyPr wrap="square">
            <a:spAutoFit/>
          </a:bodyPr>
          <a:lstStyle/>
          <a:p>
            <a:pPr defTabSz="521708" eaLnBrk="1" hangingPunct="1">
              <a:defRPr/>
            </a:pPr>
            <a:r>
              <a:rPr lang="en-US" sz="2616"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Dựa vào các tranh sau, kể lại câu chuyện </a:t>
            </a:r>
            <a:r>
              <a:rPr lang="vi-VN" sz="2616"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Người lính dũng cảm?</a:t>
            </a:r>
            <a:endParaRPr lang="en-US" sz="2616"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Picture 4" descr="Lý thuyết tập đọc: người lính dũng cảm tiếng việ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9396" y="76202"/>
            <a:ext cx="5432204" cy="4552907"/>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68280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
                                        </p:tgtEl>
                                        <p:attrNameLst>
                                          <p:attrName>ppt_y</p:attrName>
                                        </p:attrNameLst>
                                      </p:cBhvr>
                                      <p:tavLst>
                                        <p:tav tm="0" fmla="#ppt_y+(sin(-2*pi*(1-$))*-#ppt_x+cos(-2*pi*(1-$))*(1-#ppt_y))*(1-$)">
                                          <p:val>
                                            <p:fltVal val="0"/>
                                          </p:val>
                                        </p:tav>
                                        <p:tav tm="100000">
                                          <p:val>
                                            <p:fltVal val="1"/>
                                          </p:val>
                                        </p:tav>
                                      </p:tavLst>
                                    </p:anim>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30">
          <a:fgClr>
            <a:srgbClr val="FFFFCC"/>
          </a:fgClr>
          <a:bgClr>
            <a:schemeClr val="bg1"/>
          </a:bgClr>
        </a:pattFill>
        <a:effectLst/>
      </p:bgPr>
    </p:bg>
    <p:spTree>
      <p:nvGrpSpPr>
        <p:cNvPr id="1" name=""/>
        <p:cNvGrpSpPr/>
        <p:nvPr/>
      </p:nvGrpSpPr>
      <p:grpSpPr>
        <a:xfrm>
          <a:off x="0" y="0"/>
          <a:ext cx="0" cy="0"/>
          <a:chOff x="0" y="0"/>
          <a:chExt cx="0" cy="0"/>
        </a:xfrm>
      </p:grpSpPr>
      <p:sp>
        <p:nvSpPr>
          <p:cNvPr id="129036" name="Text Box 12"/>
          <p:cNvSpPr txBox="1">
            <a:spLocks noChangeArrowheads="1"/>
          </p:cNvSpPr>
          <p:nvPr/>
        </p:nvSpPr>
        <p:spPr bwMode="auto">
          <a:xfrm>
            <a:off x="274638" y="4953000"/>
            <a:ext cx="86407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dirty="0">
                <a:solidFill>
                  <a:srgbClr val="0000FF"/>
                </a:solidFill>
                <a:latin typeface="Times New Roman" panose="02020603050405020304" pitchFamily="18" charset="0"/>
                <a:cs typeface="Times New Roman" panose="02020603050405020304" pitchFamily="18" charset="0"/>
              </a:rPr>
              <a:t>	Hàng rào ở vườn trường dựng bằng những cây nứa tép xiên ô hình quả trám, các bạn nhỏ chơi trò trận giả định chui vào vườn trường để chơi. </a:t>
            </a:r>
          </a:p>
        </p:txBody>
      </p:sp>
      <p:grpSp>
        <p:nvGrpSpPr>
          <p:cNvPr id="6" name="Group 5"/>
          <p:cNvGrpSpPr/>
          <p:nvPr/>
        </p:nvGrpSpPr>
        <p:grpSpPr>
          <a:xfrm>
            <a:off x="891858" y="228600"/>
            <a:ext cx="6956742" cy="4419600"/>
            <a:chOff x="152400" y="152400"/>
            <a:chExt cx="4343400" cy="2590800"/>
          </a:xfrm>
        </p:grpSpPr>
        <p:pic>
          <p:nvPicPr>
            <p:cNvPr id="7" name="Picture 2" descr="Lý thuyết tập đọc: người lính dũng cảm tiếng việt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r="51282" b="61364"/>
            <a:stretch/>
          </p:blipFill>
          <p:spPr bwMode="auto">
            <a:xfrm>
              <a:off x="152400" y="152400"/>
              <a:ext cx="4343400" cy="25908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8" name="Oval 7"/>
            <p:cNvSpPr/>
            <p:nvPr/>
          </p:nvSpPr>
          <p:spPr>
            <a:xfrm>
              <a:off x="3962400" y="2209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1</a:t>
              </a:r>
            </a:p>
          </p:txBody>
        </p:sp>
      </p:gr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9036"/>
                                        </p:tgtEl>
                                        <p:attrNameLst>
                                          <p:attrName>style.visibility</p:attrName>
                                        </p:attrNameLst>
                                      </p:cBhvr>
                                      <p:to>
                                        <p:strVal val="visible"/>
                                      </p:to>
                                    </p:set>
                                    <p:animEffect transition="in" filter="wipe(down)">
                                      <p:cBhvr>
                                        <p:cTn id="7" dur="500"/>
                                        <p:tgtEl>
                                          <p:spTgt spid="129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30">
          <a:fgClr>
            <a:srgbClr val="FFFFCC"/>
          </a:fgClr>
          <a:bgClr>
            <a:schemeClr val="bg1"/>
          </a:bgClr>
        </a:pattFill>
        <a:effectLst/>
      </p:bgPr>
    </p:bg>
    <p:spTree>
      <p:nvGrpSpPr>
        <p:cNvPr id="1" name=""/>
        <p:cNvGrpSpPr/>
        <p:nvPr/>
      </p:nvGrpSpPr>
      <p:grpSpPr>
        <a:xfrm>
          <a:off x="0" y="0"/>
          <a:ext cx="0" cy="0"/>
          <a:chOff x="0" y="0"/>
          <a:chExt cx="0" cy="0"/>
        </a:xfrm>
      </p:grpSpPr>
      <p:sp>
        <p:nvSpPr>
          <p:cNvPr id="119824" name="Text Box 16"/>
          <p:cNvSpPr txBox="1">
            <a:spLocks noChangeArrowheads="1"/>
          </p:cNvSpPr>
          <p:nvPr/>
        </p:nvSpPr>
        <p:spPr bwMode="auto">
          <a:xfrm>
            <a:off x="76200" y="3818269"/>
            <a:ext cx="8915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rgbClr val="0033CC"/>
                </a:solidFill>
                <a:latin typeface="Times New Roman" panose="02020603050405020304" pitchFamily="18" charset="0"/>
                <a:cs typeface="Times New Roman" panose="02020603050405020304" pitchFamily="18" charset="0"/>
              </a:rPr>
              <a:t>      Các bạn đã leo lên hàng rào, trừ chú lính nhỏ. Chú nhìn thấy một cái lỗ hổng ở chân hàng rào rồi quyết định chui vào, nhưng mới chui được nửa thì hàng rào đổ. Tướng sĩ ngã đè lên luống hoa mười giờ, còn hàng rào thì đè lên chú lính. Quân lính hoảng sợ lao ra khỏi vườn.</a:t>
            </a:r>
          </a:p>
        </p:txBody>
      </p:sp>
      <p:grpSp>
        <p:nvGrpSpPr>
          <p:cNvPr id="7" name="Group 6"/>
          <p:cNvGrpSpPr/>
          <p:nvPr/>
        </p:nvGrpSpPr>
        <p:grpSpPr>
          <a:xfrm>
            <a:off x="1219202" y="152400"/>
            <a:ext cx="6391729" cy="3505200"/>
            <a:chOff x="4724400" y="152400"/>
            <a:chExt cx="4267200" cy="2590800"/>
          </a:xfrm>
        </p:grpSpPr>
        <p:pic>
          <p:nvPicPr>
            <p:cNvPr id="8" name="Picture 2" descr="Lý thuyết tập đọc: người lính dũng cảm tiếng việt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l="50427" b="59701"/>
            <a:stretch/>
          </p:blipFill>
          <p:spPr bwMode="auto">
            <a:xfrm>
              <a:off x="4724400" y="152400"/>
              <a:ext cx="4267200" cy="25908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Oval 8"/>
            <p:cNvSpPr/>
            <p:nvPr/>
          </p:nvSpPr>
          <p:spPr>
            <a:xfrm>
              <a:off x="8458200" y="2209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2</a:t>
              </a:r>
            </a:p>
          </p:txBody>
        </p:sp>
      </p:gr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9824"/>
                                        </p:tgtEl>
                                        <p:attrNameLst>
                                          <p:attrName>style.visibility</p:attrName>
                                        </p:attrNameLst>
                                      </p:cBhvr>
                                      <p:to>
                                        <p:strVal val="visible"/>
                                      </p:to>
                                    </p:set>
                                    <p:anim calcmode="lin" valueType="num">
                                      <p:cBhvr>
                                        <p:cTn id="7" dur="500" fill="hold"/>
                                        <p:tgtEl>
                                          <p:spTgt spid="119824"/>
                                        </p:tgtEl>
                                        <p:attrNameLst>
                                          <p:attrName>ppt_w</p:attrName>
                                        </p:attrNameLst>
                                      </p:cBhvr>
                                      <p:tavLst>
                                        <p:tav tm="0">
                                          <p:val>
                                            <p:fltVal val="0"/>
                                          </p:val>
                                        </p:tav>
                                        <p:tav tm="100000">
                                          <p:val>
                                            <p:strVal val="#ppt_w"/>
                                          </p:val>
                                        </p:tav>
                                      </p:tavLst>
                                    </p:anim>
                                    <p:anim calcmode="lin" valueType="num">
                                      <p:cBhvr>
                                        <p:cTn id="8" dur="500" fill="hold"/>
                                        <p:tgtEl>
                                          <p:spTgt spid="119824"/>
                                        </p:tgtEl>
                                        <p:attrNameLst>
                                          <p:attrName>ppt_h</p:attrName>
                                        </p:attrNameLst>
                                      </p:cBhvr>
                                      <p:tavLst>
                                        <p:tav tm="0">
                                          <p:val>
                                            <p:fltVal val="0"/>
                                          </p:val>
                                        </p:tav>
                                        <p:tav tm="100000">
                                          <p:val>
                                            <p:strVal val="#ppt_h"/>
                                          </p:val>
                                        </p:tav>
                                      </p:tavLst>
                                    </p:anim>
                                    <p:animEffect transition="in" filter="fade">
                                      <p:cBhvr>
                                        <p:cTn id="9" dur="500"/>
                                        <p:tgtEl>
                                          <p:spTgt spid="119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65" name="Text Box 21"/>
          <p:cNvSpPr txBox="1">
            <a:spLocks noChangeArrowheads="1"/>
          </p:cNvSpPr>
          <p:nvPr/>
        </p:nvSpPr>
        <p:spPr bwMode="auto">
          <a:xfrm>
            <a:off x="209550" y="3811012"/>
            <a:ext cx="88773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0033CC"/>
                </a:solidFill>
                <a:latin typeface="Times New Roman" panose="02020603050405020304" pitchFamily="18" charset="0"/>
                <a:cs typeface="Times New Roman" panose="02020603050405020304" pitchFamily="18" charset="0"/>
              </a:rPr>
              <a:t>Giờ học hôm sau, thầy giáo nghiêm giọng hỏi: Em nào phá đổ hàng rào và </a:t>
            </a:r>
            <a:r>
              <a:rPr lang="en-US" altLang="en-US" sz="2800" dirty="0" err="1">
                <a:solidFill>
                  <a:srgbClr val="0033CC"/>
                </a:solidFill>
                <a:latin typeface="Times New Roman" panose="02020603050405020304" pitchFamily="18" charset="0"/>
                <a:cs typeface="Times New Roman" panose="02020603050405020304" pitchFamily="18" charset="0"/>
              </a:rPr>
              <a:t>làm</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giập</a:t>
            </a:r>
            <a:r>
              <a:rPr lang="en-US" altLang="en-US" sz="2800" dirty="0">
                <a:solidFill>
                  <a:srgbClr val="0033CC"/>
                </a:solidFill>
                <a:latin typeface="Times New Roman" panose="02020603050405020304" pitchFamily="18" charset="0"/>
                <a:cs typeface="Times New Roman" panose="02020603050405020304" pitchFamily="18" charset="0"/>
              </a:rPr>
              <a:t> hoa trong vườn trường. Thầy giáo chờ đợi sự can đảm của học trò nhưng không ai nhận lỗi. Thầy giáo buồn bã: </a:t>
            </a:r>
            <a:endParaRPr lang="vi-VN" altLang="en-US" sz="2800" dirty="0">
              <a:solidFill>
                <a:srgbClr val="0033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33CC"/>
                </a:solidFill>
                <a:latin typeface="Times New Roman" panose="02020603050405020304" pitchFamily="18" charset="0"/>
                <a:cs typeface="Times New Roman" panose="02020603050405020304" pitchFamily="18" charset="0"/>
              </a:rPr>
              <a:t>- Thầy mong em nào phạm lỗi sẽ sửa lại hàng rào và luống hoa.</a:t>
            </a:r>
          </a:p>
        </p:txBody>
      </p:sp>
      <p:grpSp>
        <p:nvGrpSpPr>
          <p:cNvPr id="7" name="Group 6"/>
          <p:cNvGrpSpPr/>
          <p:nvPr/>
        </p:nvGrpSpPr>
        <p:grpSpPr>
          <a:xfrm>
            <a:off x="381000" y="138115"/>
            <a:ext cx="8534400" cy="3519487"/>
            <a:chOff x="1371600" y="3048000"/>
            <a:chExt cx="6553200" cy="3581400"/>
          </a:xfrm>
        </p:grpSpPr>
        <p:pic>
          <p:nvPicPr>
            <p:cNvPr id="8" name="Picture 2" descr="Lý thuyết tập đọc: người lính dũng cảm tiếng việt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35821"/>
            <a:stretch/>
          </p:blipFill>
          <p:spPr bwMode="auto">
            <a:xfrm>
              <a:off x="1371600" y="3048000"/>
              <a:ext cx="6553200" cy="3581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Oval 8"/>
            <p:cNvSpPr/>
            <p:nvPr/>
          </p:nvSpPr>
          <p:spPr>
            <a:xfrm>
              <a:off x="1371600" y="3733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3</a:t>
              </a:r>
            </a:p>
          </p:txBody>
        </p:sp>
        <p:sp>
          <p:nvSpPr>
            <p:cNvPr id="10" name="Oval 9"/>
            <p:cNvSpPr/>
            <p:nvPr/>
          </p:nvSpPr>
          <p:spPr>
            <a:xfrm>
              <a:off x="7376160" y="606552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4</a:t>
              </a:r>
            </a:p>
          </p:txBody>
        </p:sp>
      </p:gr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2965"/>
                                        </p:tgtEl>
                                        <p:attrNameLst>
                                          <p:attrName>style.visibility</p:attrName>
                                        </p:attrNameLst>
                                      </p:cBhvr>
                                      <p:to>
                                        <p:strVal val="visible"/>
                                      </p:to>
                                    </p:set>
                                    <p:anim calcmode="lin" valueType="num">
                                      <p:cBhvr>
                                        <p:cTn id="7" dur="1000" fill="hold"/>
                                        <p:tgtEl>
                                          <p:spTgt spid="82965"/>
                                        </p:tgtEl>
                                        <p:attrNameLst>
                                          <p:attrName>ppt_w</p:attrName>
                                        </p:attrNameLst>
                                      </p:cBhvr>
                                      <p:tavLst>
                                        <p:tav tm="0">
                                          <p:val>
                                            <p:fltVal val="0"/>
                                          </p:val>
                                        </p:tav>
                                        <p:tav tm="100000">
                                          <p:val>
                                            <p:strVal val="#ppt_w"/>
                                          </p:val>
                                        </p:tav>
                                      </p:tavLst>
                                    </p:anim>
                                    <p:anim calcmode="lin" valueType="num">
                                      <p:cBhvr>
                                        <p:cTn id="8" dur="1000" fill="hold"/>
                                        <p:tgtEl>
                                          <p:spTgt spid="82965"/>
                                        </p:tgtEl>
                                        <p:attrNameLst>
                                          <p:attrName>ppt_h</p:attrName>
                                        </p:attrNameLst>
                                      </p:cBhvr>
                                      <p:tavLst>
                                        <p:tav tm="0">
                                          <p:val>
                                            <p:fltVal val="0"/>
                                          </p:val>
                                        </p:tav>
                                        <p:tav tm="100000">
                                          <p:val>
                                            <p:strVal val="#ppt_h"/>
                                          </p:val>
                                        </p:tav>
                                      </p:tavLst>
                                    </p:anim>
                                    <p:anim calcmode="lin" valueType="num">
                                      <p:cBhvr>
                                        <p:cTn id="9" dur="1000" fill="hold"/>
                                        <p:tgtEl>
                                          <p:spTgt spid="82965"/>
                                        </p:tgtEl>
                                        <p:attrNameLst>
                                          <p:attrName>style.rotation</p:attrName>
                                        </p:attrNameLst>
                                      </p:cBhvr>
                                      <p:tavLst>
                                        <p:tav tm="0">
                                          <p:val>
                                            <p:fltVal val="90"/>
                                          </p:val>
                                        </p:tav>
                                        <p:tav tm="100000">
                                          <p:val>
                                            <p:fltVal val="0"/>
                                          </p:val>
                                        </p:tav>
                                      </p:tavLst>
                                    </p:anim>
                                    <p:animEffect transition="in" filter="fade">
                                      <p:cBhvr>
                                        <p:cTn id="10" dur="1000"/>
                                        <p:tgtEl>
                                          <p:spTgt spid="82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81000" y="138115"/>
            <a:ext cx="8534400" cy="3519487"/>
            <a:chOff x="1371600" y="3048000"/>
            <a:chExt cx="6553200" cy="3581400"/>
          </a:xfrm>
        </p:grpSpPr>
        <p:pic>
          <p:nvPicPr>
            <p:cNvPr id="8" name="Picture 2" descr="Lý thuyết tập đọc: người lính dũng cảm tiếng việt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35821"/>
            <a:stretch/>
          </p:blipFill>
          <p:spPr bwMode="auto">
            <a:xfrm>
              <a:off x="1371600" y="3048000"/>
              <a:ext cx="6553200" cy="3581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Oval 8"/>
            <p:cNvSpPr/>
            <p:nvPr/>
          </p:nvSpPr>
          <p:spPr>
            <a:xfrm>
              <a:off x="1371600" y="3733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3</a:t>
              </a:r>
            </a:p>
          </p:txBody>
        </p:sp>
        <p:sp>
          <p:nvSpPr>
            <p:cNvPr id="10" name="Oval 9"/>
            <p:cNvSpPr/>
            <p:nvPr/>
          </p:nvSpPr>
          <p:spPr>
            <a:xfrm>
              <a:off x="7376160" y="606552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4</a:t>
              </a:r>
            </a:p>
          </p:txBody>
        </p:sp>
      </p:grpSp>
      <p:sp>
        <p:nvSpPr>
          <p:cNvPr id="11" name="Text Box 22"/>
          <p:cNvSpPr txBox="1">
            <a:spLocks noChangeArrowheads="1"/>
          </p:cNvSpPr>
          <p:nvPr/>
        </p:nvSpPr>
        <p:spPr bwMode="auto">
          <a:xfrm>
            <a:off x="152400" y="4114802"/>
            <a:ext cx="8763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1A0597"/>
                </a:solidFill>
                <a:latin typeface="Times New Roman" panose="02020603050405020304" pitchFamily="18" charset="0"/>
                <a:cs typeface="Times New Roman" panose="02020603050405020304" pitchFamily="18" charset="0"/>
              </a:rPr>
              <a:t>     </a:t>
            </a:r>
            <a:r>
              <a:rPr lang="en-US" altLang="en-US" dirty="0">
                <a:solidFill>
                  <a:srgbClr val="0033CC"/>
                </a:solidFill>
                <a:latin typeface="Times New Roman" panose="02020603050405020304" pitchFamily="18" charset="0"/>
                <a:cs typeface="Times New Roman" panose="02020603050405020304" pitchFamily="18" charset="0"/>
              </a:rPr>
              <a:t>Cuối buổi học chú lính quả quyết bước về phía vườn trường là cho những người lính và viên tướng cùng tự giác cùng theo chú lính đến sửa hàng rào và luống hoa như đi theo một người chỉ huy dũng cảm</a:t>
            </a:r>
            <a:r>
              <a:rPr lang="vi-VN" altLang="en-US" dirty="0">
                <a:solidFill>
                  <a:srgbClr val="0033CC"/>
                </a:solidFill>
                <a:latin typeface="Times New Roman" panose="02020603050405020304" pitchFamily="18" charset="0"/>
                <a:cs typeface="Times New Roman" panose="02020603050405020304" pitchFamily="18" charset="0"/>
              </a:rPr>
              <a:t>.</a:t>
            </a:r>
            <a:endParaRPr lang="en-US" alt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085947"/>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7000"/>
          </a:stretch>
        </a:blipFill>
        <a:effectLst/>
      </p:bgPr>
    </p:bg>
    <p:spTree>
      <p:nvGrpSpPr>
        <p:cNvPr id="1" name=""/>
        <p:cNvGrpSpPr/>
        <p:nvPr/>
      </p:nvGrpSpPr>
      <p:grpSpPr>
        <a:xfrm>
          <a:off x="0" y="0"/>
          <a:ext cx="0" cy="0"/>
          <a:chOff x="0" y="0"/>
          <a:chExt cx="0" cy="0"/>
        </a:xfrm>
      </p:grpSpPr>
      <p:sp>
        <p:nvSpPr>
          <p:cNvPr id="121881" name="Oval 25" descr="Bouquet"/>
          <p:cNvSpPr>
            <a:spLocks noChangeArrowheads="1"/>
          </p:cNvSpPr>
          <p:nvPr/>
        </p:nvSpPr>
        <p:spPr bwMode="auto">
          <a:xfrm>
            <a:off x="2362200" y="2416856"/>
            <a:ext cx="1905000" cy="1240744"/>
          </a:xfrm>
          <a:prstGeom prst="ellipse">
            <a:avLst/>
          </a:prstGeom>
          <a:blipFill dpi="0" rotWithShape="0">
            <a:blip r:embed="rId3"/>
            <a:srcRect/>
            <a:tile tx="0" ty="0" sx="100000" sy="100000" flip="none" algn="tl"/>
          </a:blipFill>
          <a:ln w="9525">
            <a:solidFill>
              <a:srgbClr val="FF66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990000"/>
                </a:solidFill>
                <a:latin typeface="Times New Roman" panose="02020603050405020304" pitchFamily="18" charset="0"/>
              </a:rPr>
              <a:t>ĐỘI A</a:t>
            </a:r>
          </a:p>
        </p:txBody>
      </p:sp>
      <p:sp>
        <p:nvSpPr>
          <p:cNvPr id="121882" name="Oval 26" descr="Bouquet"/>
          <p:cNvSpPr>
            <a:spLocks noChangeArrowheads="1"/>
          </p:cNvSpPr>
          <p:nvPr/>
        </p:nvSpPr>
        <p:spPr bwMode="auto">
          <a:xfrm>
            <a:off x="5867400" y="2503828"/>
            <a:ext cx="1905000" cy="1153772"/>
          </a:xfrm>
          <a:prstGeom prst="ellipse">
            <a:avLst/>
          </a:prstGeom>
          <a:blipFill dpi="0" rotWithShape="0">
            <a:blip r:embed="rId3"/>
            <a:srcRect/>
            <a:tile tx="0" ty="0" sx="100000" sy="100000" flip="none" algn="tl"/>
          </a:blipFill>
          <a:ln w="9525">
            <a:solidFill>
              <a:srgbClr val="FF66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990000"/>
                </a:solidFill>
                <a:latin typeface="Times New Roman" panose="02020603050405020304" pitchFamily="18" charset="0"/>
              </a:rPr>
              <a:t>ĐỘI B</a:t>
            </a:r>
          </a:p>
        </p:txBody>
      </p:sp>
      <p:sp>
        <p:nvSpPr>
          <p:cNvPr id="121883" name="WordArt 27"/>
          <p:cNvSpPr>
            <a:spLocks noChangeArrowheads="1" noChangeShapeType="1" noTextEdit="1"/>
          </p:cNvSpPr>
          <p:nvPr/>
        </p:nvSpPr>
        <p:spPr bwMode="auto">
          <a:xfrm>
            <a:off x="2743200" y="1204915"/>
            <a:ext cx="5276850" cy="847725"/>
          </a:xfrm>
          <a:prstGeom prst="rect">
            <a:avLst/>
          </a:prstGeom>
        </p:spPr>
        <p:txBody>
          <a:bodyPr wrap="none" fromWordArt="1">
            <a:prstTxWarp prst="textWave1">
              <a:avLst>
                <a:gd name="adj1" fmla="val 13005"/>
                <a:gd name="adj2" fmla="val 0"/>
              </a:avLst>
            </a:prstTxWarp>
          </a:bodyPr>
          <a:lstStyle/>
          <a:p>
            <a:pPr algn="ctr"/>
            <a:r>
              <a:rPr lang="en-US" sz="6000" b="1" i="1" kern="10">
                <a:ln w="9525">
                  <a:solidFill>
                    <a:srgbClr val="006600"/>
                  </a:solidFill>
                  <a:round/>
                  <a:headEnd/>
                  <a:tailEnd/>
                </a:ln>
                <a:solidFill>
                  <a:srgbClr val="FF0000"/>
                </a:solidFill>
                <a:latin typeface="Times New Roman" panose="02020603050405020304" pitchFamily="18" charset="0"/>
                <a:cs typeface="Times New Roman" panose="02020603050405020304" pitchFamily="18" charset="0"/>
              </a:rPr>
              <a:t>Thi kể chuyện</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24" presetClass="entr" presetSubtype="0" fill="hold" nodeType="afterEffect">
                                  <p:stCondLst>
                                    <p:cond delay="0"/>
                                  </p:stCondLst>
                                  <p:childTnLst>
                                    <p:set>
                                      <p:cBhvr>
                                        <p:cTn id="6" dur="1" fill="hold">
                                          <p:stCondLst>
                                            <p:cond delay="0"/>
                                          </p:stCondLst>
                                        </p:cTn>
                                        <p:tgtEl>
                                          <p:spTgt spid="121883"/>
                                        </p:tgtEl>
                                        <p:attrNameLst>
                                          <p:attrName>style.visibility</p:attrName>
                                        </p:attrNameLst>
                                      </p:cBhvr>
                                      <p:to>
                                        <p:strVal val="visible"/>
                                      </p:to>
                                    </p:set>
                                    <p:anim to="" calcmode="lin" valueType="num">
                                      <p:cBhvr>
                                        <p:cTn id="7" dur="1" fill="hold"/>
                                        <p:tgtEl>
                                          <p:spTgt spid="121883"/>
                                        </p:tgtEl>
                                        <p:attrNameLst>
                                          <p:attrName/>
                                        </p:attrNameLst>
                                      </p:cBhvr>
                                    </p:anim>
                                  </p:childTnLst>
                                </p:cTn>
                              </p:par>
                            </p:childTnLst>
                          </p:cTn>
                        </p:par>
                        <p:par>
                          <p:cTn id="8" fill="hold" nodeType="afterGroup">
                            <p:stCondLst>
                              <p:cond delay="500"/>
                            </p:stCondLst>
                            <p:childTnLst>
                              <p:par>
                                <p:cTn id="9" presetID="22" presetClass="emph" presetSubtype="0" repeatCount="10000" fill="hold" nodeType="afterEffect">
                                  <p:stCondLst>
                                    <p:cond delay="0"/>
                                  </p:stCondLst>
                                  <p:childTnLst>
                                    <p:animClr clrSpc="hsl" dir="cw">
                                      <p:cBhvr override="childStyle">
                                        <p:cTn id="10" dur="500" fill="hold"/>
                                        <p:tgtEl>
                                          <p:spTgt spid="121883"/>
                                        </p:tgtEl>
                                        <p:attrNameLst>
                                          <p:attrName>style.color</p:attrName>
                                        </p:attrNameLst>
                                      </p:cBhvr>
                                      <p:by>
                                        <p:hsl h="-7200000" s="0" l="0"/>
                                      </p:by>
                                    </p:animClr>
                                    <p:animClr clrSpc="hsl" dir="cw">
                                      <p:cBhvr>
                                        <p:cTn id="11" dur="500" fill="hold"/>
                                        <p:tgtEl>
                                          <p:spTgt spid="121883"/>
                                        </p:tgtEl>
                                        <p:attrNameLst>
                                          <p:attrName>fillcolor</p:attrName>
                                        </p:attrNameLst>
                                      </p:cBhvr>
                                      <p:by>
                                        <p:hsl h="-7200000" s="0" l="0"/>
                                      </p:by>
                                    </p:animClr>
                                    <p:animClr clrSpc="hsl" dir="cw">
                                      <p:cBhvr>
                                        <p:cTn id="12" dur="500" fill="hold"/>
                                        <p:tgtEl>
                                          <p:spTgt spid="121883"/>
                                        </p:tgtEl>
                                        <p:attrNameLst>
                                          <p:attrName>stroke.color</p:attrName>
                                        </p:attrNameLst>
                                      </p:cBhvr>
                                      <p:by>
                                        <p:hsl h="-7200000" s="0" l="0"/>
                                      </p:by>
                                    </p:animClr>
                                    <p:set>
                                      <p:cBhvr>
                                        <p:cTn id="13" dur="500" fill="hold"/>
                                        <p:tgtEl>
                                          <p:spTgt spid="121883"/>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1881"/>
                                        </p:tgtEl>
                                        <p:attrNameLst>
                                          <p:attrName>style.visibility</p:attrName>
                                        </p:attrNameLst>
                                      </p:cBhvr>
                                      <p:to>
                                        <p:strVal val="visible"/>
                                      </p:to>
                                    </p:set>
                                    <p:animEffect transition="in" filter="diamond(in)">
                                      <p:cBhvr>
                                        <p:cTn id="18" dur="2000"/>
                                        <p:tgtEl>
                                          <p:spTgt spid="121881"/>
                                        </p:tgtEl>
                                      </p:cBhvr>
                                    </p:animEffect>
                                  </p:childTnLst>
                                </p:cTn>
                              </p:par>
                            </p:childTnLst>
                          </p:cTn>
                        </p:par>
                        <p:par>
                          <p:cTn id="19" fill="hold" nodeType="afterGroup">
                            <p:stCondLst>
                              <p:cond delay="2000"/>
                            </p:stCondLst>
                            <p:childTnLst>
                              <p:par>
                                <p:cTn id="20" presetID="5" presetClass="entr" presetSubtype="10" fill="hold" grpId="0" nodeType="afterEffect">
                                  <p:stCondLst>
                                    <p:cond delay="0"/>
                                  </p:stCondLst>
                                  <p:childTnLst>
                                    <p:set>
                                      <p:cBhvr>
                                        <p:cTn id="21" dur="1" fill="hold">
                                          <p:stCondLst>
                                            <p:cond delay="0"/>
                                          </p:stCondLst>
                                        </p:cTn>
                                        <p:tgtEl>
                                          <p:spTgt spid="121882"/>
                                        </p:tgtEl>
                                        <p:attrNameLst>
                                          <p:attrName>style.visibility</p:attrName>
                                        </p:attrNameLst>
                                      </p:cBhvr>
                                      <p:to>
                                        <p:strVal val="visible"/>
                                      </p:to>
                                    </p:set>
                                    <p:animEffect transition="in" filter="checkerboard(across)">
                                      <p:cBhvr>
                                        <p:cTn id="22" dur="500"/>
                                        <p:tgtEl>
                                          <p:spTgt spid="121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1" grpId="0" animBg="1"/>
      <p:bldP spid="12188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图片 4111" descr="PPT素材-11"/>
          <p:cNvPicPr>
            <a:picLocks noChangeAspect="1"/>
          </p:cNvPicPr>
          <p:nvPr/>
        </p:nvPicPr>
        <p:blipFill>
          <a:blip r:embed="rId3"/>
          <a:stretch>
            <a:fillRect/>
          </a:stretch>
        </p:blipFill>
        <p:spPr>
          <a:xfrm>
            <a:off x="-569283" y="3868942"/>
            <a:ext cx="10595758" cy="2189749"/>
          </a:xfrm>
          <a:prstGeom prst="rect">
            <a:avLst/>
          </a:prstGeom>
          <a:noFill/>
          <a:ln w="9525">
            <a:noFill/>
          </a:ln>
        </p:spPr>
      </p:pic>
      <p:pic>
        <p:nvPicPr>
          <p:cNvPr id="4102" name="图片 4101" descr="13"/>
          <p:cNvPicPr>
            <a:picLocks noChangeAspect="1"/>
          </p:cNvPicPr>
          <p:nvPr/>
        </p:nvPicPr>
        <p:blipFill>
          <a:blip r:embed="rId4"/>
          <a:stretch>
            <a:fillRect/>
          </a:stretch>
        </p:blipFill>
        <p:spPr>
          <a:xfrm>
            <a:off x="3002146" y="845166"/>
            <a:ext cx="5847696" cy="4810355"/>
          </a:xfrm>
          <a:prstGeom prst="rect">
            <a:avLst/>
          </a:prstGeom>
          <a:noFill/>
          <a:ln w="9525">
            <a:noFill/>
          </a:ln>
        </p:spPr>
      </p:pic>
      <p:pic>
        <p:nvPicPr>
          <p:cNvPr id="4109" name="图片 4108" descr="7"/>
          <p:cNvPicPr>
            <a:picLocks noChangeAspect="1"/>
          </p:cNvPicPr>
          <p:nvPr/>
        </p:nvPicPr>
        <p:blipFill>
          <a:blip r:embed="rId5"/>
          <a:stretch>
            <a:fillRect/>
          </a:stretch>
        </p:blipFill>
        <p:spPr>
          <a:xfrm>
            <a:off x="569283" y="1820214"/>
            <a:ext cx="1483770" cy="751834"/>
          </a:xfrm>
          <a:prstGeom prst="rect">
            <a:avLst/>
          </a:prstGeom>
          <a:noFill/>
          <a:ln w="9525">
            <a:noFill/>
          </a:ln>
        </p:spPr>
      </p:pic>
      <p:pic>
        <p:nvPicPr>
          <p:cNvPr id="4110" name="图片 4109" descr="封面2"/>
          <p:cNvPicPr>
            <a:picLocks noChangeAspect="1"/>
          </p:cNvPicPr>
          <p:nvPr/>
        </p:nvPicPr>
        <p:blipFill>
          <a:blip r:embed="rId6"/>
          <a:stretch>
            <a:fillRect/>
          </a:stretch>
        </p:blipFill>
        <p:spPr>
          <a:xfrm>
            <a:off x="490552" y="3860289"/>
            <a:ext cx="2668190" cy="1810804"/>
          </a:xfrm>
          <a:prstGeom prst="rect">
            <a:avLst/>
          </a:prstGeom>
          <a:noFill/>
          <a:ln w="9525">
            <a:noFill/>
          </a:ln>
        </p:spPr>
      </p:pic>
      <p:sp>
        <p:nvSpPr>
          <p:cNvPr id="8" name="Text Box 84">
            <a:extLst>
              <a:ext uri="{FF2B5EF4-FFF2-40B4-BE49-F238E27FC236}">
                <a16:creationId xmlns:a16="http://schemas.microsoft.com/office/drawing/2014/main" id="{F4837697-A2E8-405B-835A-2979FE937B76}"/>
              </a:ext>
            </a:extLst>
          </p:cNvPr>
          <p:cNvSpPr txBox="1">
            <a:spLocks noChangeArrowheads="1"/>
          </p:cNvSpPr>
          <p:nvPr/>
        </p:nvSpPr>
        <p:spPr bwMode="auto">
          <a:xfrm>
            <a:off x="3433936" y="2009882"/>
            <a:ext cx="4316801" cy="190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98348" eaLnBrk="1" hangingPunct="1">
              <a:spcBef>
                <a:spcPct val="50000"/>
              </a:spcBef>
              <a:buNone/>
            </a:pPr>
            <a:r>
              <a:rPr lang="en-GB" altLang="en-US" sz="3924" b="1" dirty="0" err="1">
                <a:solidFill>
                  <a:srgbClr val="0070C0"/>
                </a:solidFill>
                <a:latin typeface="Times New Roman" panose="02020603050405020304" pitchFamily="18" charset="0"/>
                <a:ea typeface="宋体" panose="02010600030101010101" pitchFamily="2" charset="-122"/>
              </a:rPr>
              <a:t>Các</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em</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hãy</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đọc</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lại</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nhiều</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lần</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bài</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tập</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đọc</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nhé</a:t>
            </a:r>
            <a:r>
              <a:rPr lang="en-GB" altLang="en-US" sz="3924" b="1" dirty="0">
                <a:solidFill>
                  <a:srgbClr val="0070C0"/>
                </a:solidFill>
                <a:latin typeface="Times New Roman" panose="02020603050405020304" pitchFamily="18" charset="0"/>
                <a:ea typeface="宋体" panose="02010600030101010101" pitchFamily="2" charset="-122"/>
              </a:rPr>
              <a:t>!</a:t>
            </a:r>
            <a:endParaRPr lang="en-US" altLang="en-US" sz="3924" b="1" dirty="0">
              <a:solidFill>
                <a:srgbClr val="0070C0"/>
              </a:solidFill>
              <a:latin typeface="Times New Roman" panose="02020603050405020304" pitchFamily="18" charset="0"/>
              <a:ea typeface="宋体" panose="02010600030101010101" pitchFamily="2" charset="-122"/>
            </a:endParaRPr>
          </a:p>
        </p:txBody>
      </p:sp>
      <p:sp>
        <p:nvSpPr>
          <p:cNvPr id="7" name="Text Box 84">
            <a:extLst>
              <a:ext uri="{FF2B5EF4-FFF2-40B4-BE49-F238E27FC236}">
                <a16:creationId xmlns:a16="http://schemas.microsoft.com/office/drawing/2014/main" id="{F4837697-A2E8-405B-835A-2979FE937B76}"/>
              </a:ext>
            </a:extLst>
          </p:cNvPr>
          <p:cNvSpPr txBox="1">
            <a:spLocks noChangeArrowheads="1"/>
          </p:cNvSpPr>
          <p:nvPr/>
        </p:nvSpPr>
        <p:spPr bwMode="auto">
          <a:xfrm>
            <a:off x="3433936" y="3774081"/>
            <a:ext cx="4316801" cy="190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98348" eaLnBrk="1" hangingPunct="1">
              <a:spcBef>
                <a:spcPct val="50000"/>
              </a:spcBef>
              <a:buNone/>
            </a:pPr>
            <a:r>
              <a:rPr lang="en-GB" altLang="en-US" sz="3924" b="1" dirty="0" err="1">
                <a:solidFill>
                  <a:srgbClr val="000000"/>
                </a:solidFill>
                <a:latin typeface="Times New Roman" panose="02020603050405020304" pitchFamily="18" charset="0"/>
                <a:ea typeface="宋体" panose="02010600030101010101" pitchFamily="2" charset="-122"/>
              </a:rPr>
              <a:t>Em</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hãy</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tập</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kể</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lại</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toàn</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bộ</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câu</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chuyện</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bằng</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lời</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của</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mình</a:t>
            </a:r>
            <a:r>
              <a:rPr lang="en-GB" altLang="en-US" sz="3924" b="1" dirty="0">
                <a:solidFill>
                  <a:srgbClr val="000000"/>
                </a:solidFill>
                <a:latin typeface="Times New Roman" panose="02020603050405020304" pitchFamily="18" charset="0"/>
                <a:ea typeface="宋体" panose="02010600030101010101" pitchFamily="2" charset="-122"/>
              </a:rPr>
              <a:t>. </a:t>
            </a:r>
            <a:endParaRPr lang="en-US" altLang="en-US" sz="3924" b="1" dirty="0">
              <a:solidFill>
                <a:srgbClr val="000000"/>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9364355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Effect transition="in" filter="fade">
                                      <p:cBhvr>
                                        <p:cTn id="26" dur="500"/>
                                        <p:tgtEl>
                                          <p:spTgt spid="4102"/>
                                        </p:tgtEl>
                                      </p:cBhvr>
                                    </p:animEffect>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4110"/>
                                        </p:tgtEl>
                                        <p:attrNameLst>
                                          <p:attrName>style.visibility</p:attrName>
                                        </p:attrNameLst>
                                      </p:cBhvr>
                                      <p:to>
                                        <p:strVal val="visible"/>
                                      </p:to>
                                    </p:set>
                                    <p:animEffect transition="in" filter="fade">
                                      <p:cBhvr>
                                        <p:cTn id="30" dur="1000"/>
                                        <p:tgtEl>
                                          <p:spTgt spid="4110"/>
                                        </p:tgtEl>
                                      </p:cBhvr>
                                    </p:animEffect>
                                    <p:anim calcmode="lin" valueType="num">
                                      <p:cBhvr>
                                        <p:cTn id="31" dur="1000" fill="hold"/>
                                        <p:tgtEl>
                                          <p:spTgt spid="4110"/>
                                        </p:tgtEl>
                                        <p:attrNameLst>
                                          <p:attrName>ppt_x</p:attrName>
                                        </p:attrNameLst>
                                      </p:cBhvr>
                                      <p:tavLst>
                                        <p:tav tm="0">
                                          <p:val>
                                            <p:strVal val="#ppt_x"/>
                                          </p:val>
                                        </p:tav>
                                        <p:tav tm="100000">
                                          <p:val>
                                            <p:strVal val="#ppt_x"/>
                                          </p:val>
                                        </p:tav>
                                      </p:tavLst>
                                    </p:anim>
                                    <p:anim calcmode="lin" valueType="num">
                                      <p:cBhvr>
                                        <p:cTn id="32" dur="1000" fill="hold"/>
                                        <p:tgtEl>
                                          <p:spTgt spid="41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组合 131"/>
          <p:cNvGrpSpPr/>
          <p:nvPr/>
        </p:nvGrpSpPr>
        <p:grpSpPr>
          <a:xfrm rot="1294943" flipH="1">
            <a:off x="7070500" y="1022524"/>
            <a:ext cx="378299" cy="361431"/>
            <a:chOff x="3425492" y="836712"/>
            <a:chExt cx="850149" cy="812194"/>
          </a:xfrm>
          <a:solidFill>
            <a:schemeClr val="accent2">
              <a:lumMod val="20000"/>
              <a:lumOff val="80000"/>
            </a:schemeClr>
          </a:solidFill>
        </p:grpSpPr>
        <p:sp>
          <p:nvSpPr>
            <p:cNvPr id="133" name="心形 13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34" name="心形 13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35" name="心形 134"/>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36" name="心形 135"/>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37" name="心形 136"/>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grpSp>
        <p:nvGrpSpPr>
          <p:cNvPr id="138" name="组合 137"/>
          <p:cNvGrpSpPr/>
          <p:nvPr/>
        </p:nvGrpSpPr>
        <p:grpSpPr>
          <a:xfrm rot="288855" flipH="1">
            <a:off x="5489770" y="1059591"/>
            <a:ext cx="375422" cy="358682"/>
            <a:chOff x="3425492" y="836712"/>
            <a:chExt cx="850149" cy="812194"/>
          </a:xfrm>
          <a:solidFill>
            <a:schemeClr val="accent6">
              <a:lumMod val="60000"/>
              <a:lumOff val="40000"/>
            </a:schemeClr>
          </a:solidFill>
        </p:grpSpPr>
        <p:sp>
          <p:nvSpPr>
            <p:cNvPr id="139" name="心形 13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40" name="心形 13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41" name="心形 14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42" name="心形 14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43" name="心形 14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grpSp>
        <p:nvGrpSpPr>
          <p:cNvPr id="186" name="组合 185"/>
          <p:cNvGrpSpPr/>
          <p:nvPr/>
        </p:nvGrpSpPr>
        <p:grpSpPr>
          <a:xfrm rot="616736" flipH="1">
            <a:off x="7596868" y="1083076"/>
            <a:ext cx="289287" cy="276389"/>
            <a:chOff x="3425492" y="836712"/>
            <a:chExt cx="850149" cy="812194"/>
          </a:xfrm>
          <a:solidFill>
            <a:schemeClr val="accent2">
              <a:lumMod val="20000"/>
              <a:lumOff val="80000"/>
            </a:schemeClr>
          </a:solidFill>
        </p:grpSpPr>
        <p:sp>
          <p:nvSpPr>
            <p:cNvPr id="187" name="心形 18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88" name="心形 18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89" name="心形 18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90" name="心形 18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91" name="心形 19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grpSp>
        <p:nvGrpSpPr>
          <p:cNvPr id="258" name="组合 257"/>
          <p:cNvGrpSpPr/>
          <p:nvPr/>
        </p:nvGrpSpPr>
        <p:grpSpPr>
          <a:xfrm rot="616736" flipH="1">
            <a:off x="7650925" y="1771012"/>
            <a:ext cx="289287" cy="276389"/>
            <a:chOff x="3425492" y="836712"/>
            <a:chExt cx="850149" cy="812194"/>
          </a:xfrm>
          <a:solidFill>
            <a:schemeClr val="accent3">
              <a:lumMod val="60000"/>
              <a:lumOff val="40000"/>
            </a:schemeClr>
          </a:solidFill>
        </p:grpSpPr>
        <p:sp>
          <p:nvSpPr>
            <p:cNvPr id="259" name="心形 25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60" name="心形 25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61" name="心形 26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62" name="心形 26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63" name="心形 26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grpSp>
        <p:nvGrpSpPr>
          <p:cNvPr id="270" name="组合 269"/>
          <p:cNvGrpSpPr/>
          <p:nvPr/>
        </p:nvGrpSpPr>
        <p:grpSpPr>
          <a:xfrm rot="616736" flipH="1">
            <a:off x="5125114" y="1463689"/>
            <a:ext cx="289287" cy="276389"/>
            <a:chOff x="3425492" y="836712"/>
            <a:chExt cx="850149" cy="812194"/>
          </a:xfrm>
          <a:solidFill>
            <a:schemeClr val="accent3">
              <a:lumMod val="60000"/>
              <a:lumOff val="40000"/>
            </a:schemeClr>
          </a:solidFill>
        </p:grpSpPr>
        <p:sp>
          <p:nvSpPr>
            <p:cNvPr id="271" name="心形 27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72" name="心形 27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73" name="心形 27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74" name="心形 27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75" name="心形 27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grpSp>
        <p:nvGrpSpPr>
          <p:cNvPr id="282" name="组合 281"/>
          <p:cNvGrpSpPr/>
          <p:nvPr/>
        </p:nvGrpSpPr>
        <p:grpSpPr>
          <a:xfrm rot="616736" flipH="1">
            <a:off x="5601366" y="1682904"/>
            <a:ext cx="529271" cy="505672"/>
            <a:chOff x="3425492" y="836712"/>
            <a:chExt cx="850149" cy="812194"/>
          </a:xfrm>
          <a:solidFill>
            <a:schemeClr val="accent2">
              <a:lumMod val="20000"/>
              <a:lumOff val="80000"/>
            </a:schemeClr>
          </a:solidFill>
        </p:grpSpPr>
        <p:sp>
          <p:nvSpPr>
            <p:cNvPr id="283" name="心形 28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84" name="心形 28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85" name="心形 284"/>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86" name="心形 285"/>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87" name="心形 286"/>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grpSp>
        <p:nvGrpSpPr>
          <p:cNvPr id="276" name="组合 275"/>
          <p:cNvGrpSpPr/>
          <p:nvPr/>
        </p:nvGrpSpPr>
        <p:grpSpPr>
          <a:xfrm rot="616736" flipH="1">
            <a:off x="7318501" y="2187355"/>
            <a:ext cx="289287" cy="276389"/>
            <a:chOff x="3425492" y="836712"/>
            <a:chExt cx="850149" cy="812194"/>
          </a:xfrm>
          <a:solidFill>
            <a:schemeClr val="accent2">
              <a:lumMod val="20000"/>
              <a:lumOff val="80000"/>
            </a:schemeClr>
          </a:solidFill>
        </p:grpSpPr>
        <p:sp>
          <p:nvSpPr>
            <p:cNvPr id="277" name="心形 27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78" name="心形 27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79" name="心形 27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80" name="心形 27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81" name="心形 28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pic>
        <p:nvPicPr>
          <p:cNvPr id="295" name="图片 2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792" y="655489"/>
            <a:ext cx="3284858" cy="1633031"/>
          </a:xfrm>
          <a:prstGeom prst="rect">
            <a:avLst/>
          </a:prstGeom>
          <a:noFill/>
        </p:spPr>
      </p:pic>
      <p:sp>
        <p:nvSpPr>
          <p:cNvPr id="298" name="云形 297"/>
          <p:cNvSpPr/>
          <p:nvPr/>
        </p:nvSpPr>
        <p:spPr>
          <a:xfrm>
            <a:off x="7900400" y="980368"/>
            <a:ext cx="1130901" cy="763811"/>
          </a:xfrm>
          <a:prstGeom prst="cloud">
            <a:avLst/>
          </a:prstGeom>
          <a:solidFill>
            <a:srgbClr val="FFFFFF"/>
          </a:solidFill>
          <a:ln w="12700" cap="flat" cmpd="sng" algn="ctr">
            <a:solidFill>
              <a:srgbClr val="569A05"/>
            </a:solidFill>
            <a:prstDash val="solid"/>
            <a:miter lim="800000"/>
          </a:ln>
          <a:effectLst/>
        </p:spPr>
        <p:txBody>
          <a:bodyPr lIns="67875" tIns="34007" rIns="67875" bIns="34007" rtlCol="0" anchor="ctr"/>
          <a:lstStyle/>
          <a:p>
            <a:pPr algn="ctr" defTabSz="678622" eaLnBrk="1" hangingPunct="1">
              <a:defRPr/>
            </a:pPr>
            <a:endParaRPr lang="zh-CN" altLang="en-US" sz="1444" kern="0">
              <a:solidFill>
                <a:sysClr val="window" lastClr="FFFFFF"/>
              </a:solidFill>
              <a:latin typeface="Calibri"/>
              <a:ea typeface="宋体"/>
            </a:endParaRPr>
          </a:p>
        </p:txBody>
      </p:sp>
      <p:grpSp>
        <p:nvGrpSpPr>
          <p:cNvPr id="320" name="组合 319"/>
          <p:cNvGrpSpPr/>
          <p:nvPr/>
        </p:nvGrpSpPr>
        <p:grpSpPr>
          <a:xfrm rot="20591276" flipH="1">
            <a:off x="1193193" y="1075829"/>
            <a:ext cx="449025" cy="429005"/>
            <a:chOff x="3425492" y="836712"/>
            <a:chExt cx="850149" cy="812194"/>
          </a:xfrm>
          <a:solidFill>
            <a:schemeClr val="accent3">
              <a:lumMod val="60000"/>
              <a:lumOff val="40000"/>
            </a:schemeClr>
          </a:solidFill>
        </p:grpSpPr>
        <p:sp>
          <p:nvSpPr>
            <p:cNvPr id="321" name="心形 32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22" name="心形 32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23" name="心形 32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24" name="心形 32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25" name="心形 32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grpSp>
        <p:nvGrpSpPr>
          <p:cNvPr id="326" name="组合 325"/>
          <p:cNvGrpSpPr/>
          <p:nvPr/>
        </p:nvGrpSpPr>
        <p:grpSpPr>
          <a:xfrm rot="616736" flipH="1">
            <a:off x="2474862" y="997639"/>
            <a:ext cx="289287" cy="276389"/>
            <a:chOff x="3425492" y="836712"/>
            <a:chExt cx="850149" cy="812194"/>
          </a:xfrm>
          <a:solidFill>
            <a:schemeClr val="accent6">
              <a:lumMod val="60000"/>
              <a:lumOff val="40000"/>
            </a:schemeClr>
          </a:solidFill>
        </p:grpSpPr>
        <p:sp>
          <p:nvSpPr>
            <p:cNvPr id="327" name="心形 32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28" name="心形 32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29" name="心形 32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30" name="心形 32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31" name="心形 33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pic>
        <p:nvPicPr>
          <p:cNvPr id="289" name="图片 288"/>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1485210" y="2879170"/>
            <a:ext cx="5547583" cy="3173402"/>
          </a:xfrm>
          <a:prstGeom prst="rect">
            <a:avLst/>
          </a:prstGeom>
        </p:spPr>
      </p:pic>
      <p:grpSp>
        <p:nvGrpSpPr>
          <p:cNvPr id="336" name="组合 335"/>
          <p:cNvGrpSpPr/>
          <p:nvPr/>
        </p:nvGrpSpPr>
        <p:grpSpPr>
          <a:xfrm rot="616736" flipH="1">
            <a:off x="1997431" y="1580761"/>
            <a:ext cx="411430" cy="393086"/>
            <a:chOff x="3425492" y="836712"/>
            <a:chExt cx="850149" cy="812194"/>
          </a:xfrm>
          <a:solidFill>
            <a:schemeClr val="accent4">
              <a:lumMod val="20000"/>
              <a:lumOff val="80000"/>
            </a:schemeClr>
          </a:solidFill>
        </p:grpSpPr>
        <p:sp>
          <p:nvSpPr>
            <p:cNvPr id="337" name="心形 33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38" name="心形 33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39" name="心形 33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40" name="心形 33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41" name="心形 34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sp>
        <p:nvSpPr>
          <p:cNvPr id="346" name="椭圆 345"/>
          <p:cNvSpPr/>
          <p:nvPr/>
        </p:nvSpPr>
        <p:spPr>
          <a:xfrm>
            <a:off x="6765080" y="2176074"/>
            <a:ext cx="389728" cy="384325"/>
          </a:xfrm>
          <a:prstGeom prst="ellipse">
            <a:avLst/>
          </a:prstGeom>
          <a:gradFill flip="none" rotWithShape="1">
            <a:gsLst>
              <a:gs pos="80000">
                <a:schemeClr val="bg1">
                  <a:alpha val="8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7875" tIns="34007" rIns="67875" bIns="34007" rtlCol="0" anchor="ctr"/>
          <a:lstStyle/>
          <a:p>
            <a:pPr algn="ctr" defTabSz="678622" eaLnBrk="1" hangingPunct="1">
              <a:defRPr/>
            </a:pPr>
            <a:r>
              <a:rPr lang="en-US" altLang="zh-CN" sz="1444" dirty="0">
                <a:solidFill>
                  <a:srgbClr val="FFFFFF"/>
                </a:solidFill>
                <a:latin typeface="Times New Roman"/>
                <a:ea typeface="微软雅黑"/>
              </a:rPr>
              <a:t>           </a:t>
            </a:r>
            <a:endParaRPr lang="zh-CN" altLang="en-US" sz="1444" dirty="0">
              <a:solidFill>
                <a:srgbClr val="FFFFFF"/>
              </a:solidFill>
              <a:latin typeface="Times New Roman"/>
              <a:ea typeface="微软雅黑"/>
            </a:endParaRPr>
          </a:p>
        </p:txBody>
      </p:sp>
      <p:sp>
        <p:nvSpPr>
          <p:cNvPr id="349" name="椭圆 348"/>
          <p:cNvSpPr/>
          <p:nvPr/>
        </p:nvSpPr>
        <p:spPr>
          <a:xfrm>
            <a:off x="1374130" y="2304269"/>
            <a:ext cx="389728" cy="384325"/>
          </a:xfrm>
          <a:prstGeom prst="ellipse">
            <a:avLst/>
          </a:prstGeom>
          <a:gradFill flip="none" rotWithShape="1">
            <a:gsLst>
              <a:gs pos="80000">
                <a:schemeClr val="bg1">
                  <a:alpha val="8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7875" tIns="34007" rIns="67875" bIns="34007" rtlCol="0" anchor="ctr"/>
          <a:lstStyle/>
          <a:p>
            <a:pPr algn="ctr" defTabSz="678622" eaLnBrk="1" hangingPunct="1">
              <a:defRPr/>
            </a:pPr>
            <a:r>
              <a:rPr lang="en-US" altLang="zh-CN" sz="1444" dirty="0">
                <a:solidFill>
                  <a:srgbClr val="FFFFFF"/>
                </a:solidFill>
                <a:latin typeface="Times New Roman"/>
                <a:ea typeface="微软雅黑"/>
              </a:rPr>
              <a:t>           </a:t>
            </a:r>
            <a:endParaRPr lang="zh-CN" altLang="en-US" sz="1444" dirty="0">
              <a:solidFill>
                <a:srgbClr val="FFFFFF"/>
              </a:solidFill>
              <a:latin typeface="Times New Roman"/>
              <a:ea typeface="微软雅黑"/>
            </a:endParaRPr>
          </a:p>
        </p:txBody>
      </p:sp>
      <p:sp>
        <p:nvSpPr>
          <p:cNvPr id="69" name="TextBox 68"/>
          <p:cNvSpPr txBox="1"/>
          <p:nvPr/>
        </p:nvSpPr>
        <p:spPr>
          <a:xfrm>
            <a:off x="1096794" y="2197004"/>
            <a:ext cx="7535803" cy="923178"/>
          </a:xfrm>
          <a:prstGeom prst="rect">
            <a:avLst/>
          </a:prstGeom>
          <a:noFill/>
        </p:spPr>
        <p:txBody>
          <a:bodyPr wrap="square" lIns="68657" tIns="34437" rIns="68657" bIns="34437">
            <a:spAutoFit/>
          </a:bodyPr>
          <a:lstStyle/>
          <a:p>
            <a:pPr algn="ctr" defTabSz="506727" eaLnBrk="1" hangingPunct="1">
              <a:defRPr/>
            </a:pPr>
            <a:endParaRPr lang="en-US" sz="1520" b="1" dirty="0">
              <a:solidFill>
                <a:srgbClr val="FF0000"/>
              </a:solidFill>
              <a:effectLst>
                <a:outerShdw blurRad="38100" dist="38100" dir="2700000" algn="tl">
                  <a:srgbClr val="000000">
                    <a:alpha val="43137"/>
                  </a:srgbClr>
                </a:outerShdw>
              </a:effectLst>
              <a:latin typeface="Times New Roman"/>
              <a:ea typeface="微软雅黑"/>
              <a:cs typeface="Times New Roman" pitchFamily="18" charset="0"/>
            </a:endParaRPr>
          </a:p>
          <a:p>
            <a:pPr algn="ctr" defTabSz="506727" eaLnBrk="1" hangingPunct="1">
              <a:defRPr/>
            </a:pPr>
            <a:r>
              <a:rPr lang="en-US" sz="4027" b="1" dirty="0">
                <a:solidFill>
                  <a:srgbClr val="FF0000"/>
                </a:solidFill>
                <a:effectLst>
                  <a:outerShdw blurRad="38100" dist="38100" dir="2700000" algn="tl">
                    <a:srgbClr val="000000">
                      <a:alpha val="43137"/>
                    </a:srgbClr>
                  </a:outerShdw>
                </a:effectLst>
                <a:latin typeface="Times New Roman"/>
                <a:ea typeface="微软雅黑"/>
                <a:cs typeface="Times New Roman" pitchFamily="18" charset="0"/>
              </a:rPr>
              <a:t>CHÀO TẠM BIỆT CÁC CON</a:t>
            </a:r>
          </a:p>
        </p:txBody>
      </p:sp>
    </p:spTree>
    <p:extLst>
      <p:ext uri="{BB962C8B-B14F-4D97-AF65-F5344CB8AC3E}">
        <p14:creationId xmlns:p14="http://schemas.microsoft.com/office/powerpoint/2010/main" val="30262845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p:cTn id="7" dur="6750" fill="hold"/>
                                        <p:tgtEl>
                                          <p:spTgt spid="132"/>
                                        </p:tgtEl>
                                        <p:attrNameLst>
                                          <p:attrName>ppt_w</p:attrName>
                                        </p:attrNameLst>
                                      </p:cBhvr>
                                      <p:tavLst>
                                        <p:tav tm="0">
                                          <p:val>
                                            <p:fltVal val="0"/>
                                          </p:val>
                                        </p:tav>
                                        <p:tav tm="100000">
                                          <p:val>
                                            <p:strVal val="#ppt_w"/>
                                          </p:val>
                                        </p:tav>
                                      </p:tavLst>
                                    </p:anim>
                                    <p:anim calcmode="lin" valueType="num">
                                      <p:cBhvr>
                                        <p:cTn id="8" dur="6750" fill="hold"/>
                                        <p:tgtEl>
                                          <p:spTgt spid="132"/>
                                        </p:tgtEl>
                                        <p:attrNameLst>
                                          <p:attrName>ppt_h</p:attrName>
                                        </p:attrNameLst>
                                      </p:cBhvr>
                                      <p:tavLst>
                                        <p:tav tm="0">
                                          <p:val>
                                            <p:fltVal val="0"/>
                                          </p:val>
                                        </p:tav>
                                        <p:tav tm="100000">
                                          <p:val>
                                            <p:strVal val="#ppt_h"/>
                                          </p:val>
                                        </p:tav>
                                      </p:tavLst>
                                    </p:anim>
                                    <p:anim calcmode="lin" valueType="num">
                                      <p:cBhvr>
                                        <p:cTn id="9" dur="6750" fill="hold"/>
                                        <p:tgtEl>
                                          <p:spTgt spid="132"/>
                                        </p:tgtEl>
                                        <p:attrNameLst>
                                          <p:attrName>style.rotation</p:attrName>
                                        </p:attrNameLst>
                                      </p:cBhvr>
                                      <p:tavLst>
                                        <p:tav tm="0">
                                          <p:val>
                                            <p:fltVal val="90"/>
                                          </p:val>
                                        </p:tav>
                                        <p:tav tm="100000">
                                          <p:val>
                                            <p:fltVal val="0"/>
                                          </p:val>
                                        </p:tav>
                                      </p:tavLst>
                                    </p:anim>
                                    <p:animEffect transition="in" filter="fade">
                                      <p:cBhvr>
                                        <p:cTn id="10" dur="6750"/>
                                        <p:tgtEl>
                                          <p:spTgt spid="132"/>
                                        </p:tgtEl>
                                      </p:cBhvr>
                                    </p:animEffect>
                                  </p:childTnLst>
                                </p:cTn>
                              </p:par>
                              <p:par>
                                <p:cTn id="11" presetID="31"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 calcmode="lin" valueType="num">
                                      <p:cBhvr>
                                        <p:cTn id="13" dur="6750" fill="hold"/>
                                        <p:tgtEl>
                                          <p:spTgt spid="138"/>
                                        </p:tgtEl>
                                        <p:attrNameLst>
                                          <p:attrName>ppt_w</p:attrName>
                                        </p:attrNameLst>
                                      </p:cBhvr>
                                      <p:tavLst>
                                        <p:tav tm="0">
                                          <p:val>
                                            <p:fltVal val="0"/>
                                          </p:val>
                                        </p:tav>
                                        <p:tav tm="100000">
                                          <p:val>
                                            <p:strVal val="#ppt_w"/>
                                          </p:val>
                                        </p:tav>
                                      </p:tavLst>
                                    </p:anim>
                                    <p:anim calcmode="lin" valueType="num">
                                      <p:cBhvr>
                                        <p:cTn id="14" dur="6750" fill="hold"/>
                                        <p:tgtEl>
                                          <p:spTgt spid="138"/>
                                        </p:tgtEl>
                                        <p:attrNameLst>
                                          <p:attrName>ppt_h</p:attrName>
                                        </p:attrNameLst>
                                      </p:cBhvr>
                                      <p:tavLst>
                                        <p:tav tm="0">
                                          <p:val>
                                            <p:fltVal val="0"/>
                                          </p:val>
                                        </p:tav>
                                        <p:tav tm="100000">
                                          <p:val>
                                            <p:strVal val="#ppt_h"/>
                                          </p:val>
                                        </p:tav>
                                      </p:tavLst>
                                    </p:anim>
                                    <p:anim calcmode="lin" valueType="num">
                                      <p:cBhvr>
                                        <p:cTn id="15" dur="6750" fill="hold"/>
                                        <p:tgtEl>
                                          <p:spTgt spid="138"/>
                                        </p:tgtEl>
                                        <p:attrNameLst>
                                          <p:attrName>style.rotation</p:attrName>
                                        </p:attrNameLst>
                                      </p:cBhvr>
                                      <p:tavLst>
                                        <p:tav tm="0">
                                          <p:val>
                                            <p:fltVal val="90"/>
                                          </p:val>
                                        </p:tav>
                                        <p:tav tm="100000">
                                          <p:val>
                                            <p:fltVal val="0"/>
                                          </p:val>
                                        </p:tav>
                                      </p:tavLst>
                                    </p:anim>
                                    <p:animEffect transition="in" filter="fade">
                                      <p:cBhvr>
                                        <p:cTn id="16" dur="6750"/>
                                        <p:tgtEl>
                                          <p:spTgt spid="138"/>
                                        </p:tgtEl>
                                      </p:cBhvr>
                                    </p:animEffect>
                                  </p:childTnLst>
                                </p:cTn>
                              </p:par>
                              <p:par>
                                <p:cTn id="17" presetID="2" presetClass="entr" presetSubtype="2" fill="hold" nodeType="withEffect">
                                  <p:stCondLst>
                                    <p:cond delay="1000"/>
                                  </p:stCondLst>
                                  <p:childTnLst>
                                    <p:set>
                                      <p:cBhvr>
                                        <p:cTn id="18" dur="1" fill="hold">
                                          <p:stCondLst>
                                            <p:cond delay="0"/>
                                          </p:stCondLst>
                                        </p:cTn>
                                        <p:tgtEl>
                                          <p:spTgt spid="289"/>
                                        </p:tgtEl>
                                        <p:attrNameLst>
                                          <p:attrName>style.visibility</p:attrName>
                                        </p:attrNameLst>
                                      </p:cBhvr>
                                      <p:to>
                                        <p:strVal val="visible"/>
                                      </p:to>
                                    </p:set>
                                    <p:anim calcmode="lin" valueType="num">
                                      <p:cBhvr additive="base">
                                        <p:cTn id="19" dur="6000" fill="hold"/>
                                        <p:tgtEl>
                                          <p:spTgt spid="289"/>
                                        </p:tgtEl>
                                        <p:attrNameLst>
                                          <p:attrName>ppt_x</p:attrName>
                                        </p:attrNameLst>
                                      </p:cBhvr>
                                      <p:tavLst>
                                        <p:tav tm="0">
                                          <p:val>
                                            <p:strVal val="1+#ppt_w/2"/>
                                          </p:val>
                                        </p:tav>
                                        <p:tav tm="100000">
                                          <p:val>
                                            <p:strVal val="#ppt_x"/>
                                          </p:val>
                                        </p:tav>
                                      </p:tavLst>
                                    </p:anim>
                                    <p:anim calcmode="lin" valueType="num">
                                      <p:cBhvr additive="base">
                                        <p:cTn id="20" dur="6000" fill="hold"/>
                                        <p:tgtEl>
                                          <p:spTgt spid="289"/>
                                        </p:tgtEl>
                                        <p:attrNameLst>
                                          <p:attrName>ppt_y</p:attrName>
                                        </p:attrNameLst>
                                      </p:cBhvr>
                                      <p:tavLst>
                                        <p:tav tm="0">
                                          <p:val>
                                            <p:strVal val="#ppt_y"/>
                                          </p:val>
                                        </p:tav>
                                        <p:tav tm="100000">
                                          <p:val>
                                            <p:strVal val="#ppt_y"/>
                                          </p:val>
                                        </p:tav>
                                      </p:tavLst>
                                    </p:anim>
                                  </p:childTnLst>
                                </p:cTn>
                              </p:par>
                              <p:par>
                                <p:cTn id="21" presetID="31" presetClass="entr" presetSubtype="0" fill="hold" nodeType="withEffect">
                                  <p:stCondLst>
                                    <p:cond delay="1000"/>
                                  </p:stCondLst>
                                  <p:childTnLst>
                                    <p:set>
                                      <p:cBhvr>
                                        <p:cTn id="22" dur="1" fill="hold">
                                          <p:stCondLst>
                                            <p:cond delay="0"/>
                                          </p:stCondLst>
                                        </p:cTn>
                                        <p:tgtEl>
                                          <p:spTgt spid="186"/>
                                        </p:tgtEl>
                                        <p:attrNameLst>
                                          <p:attrName>style.visibility</p:attrName>
                                        </p:attrNameLst>
                                      </p:cBhvr>
                                      <p:to>
                                        <p:strVal val="visible"/>
                                      </p:to>
                                    </p:set>
                                    <p:anim calcmode="lin" valueType="num">
                                      <p:cBhvr>
                                        <p:cTn id="23" dur="6750" fill="hold"/>
                                        <p:tgtEl>
                                          <p:spTgt spid="186"/>
                                        </p:tgtEl>
                                        <p:attrNameLst>
                                          <p:attrName>ppt_w</p:attrName>
                                        </p:attrNameLst>
                                      </p:cBhvr>
                                      <p:tavLst>
                                        <p:tav tm="0">
                                          <p:val>
                                            <p:fltVal val="0"/>
                                          </p:val>
                                        </p:tav>
                                        <p:tav tm="100000">
                                          <p:val>
                                            <p:strVal val="#ppt_w"/>
                                          </p:val>
                                        </p:tav>
                                      </p:tavLst>
                                    </p:anim>
                                    <p:anim calcmode="lin" valueType="num">
                                      <p:cBhvr>
                                        <p:cTn id="24" dur="6750" fill="hold"/>
                                        <p:tgtEl>
                                          <p:spTgt spid="186"/>
                                        </p:tgtEl>
                                        <p:attrNameLst>
                                          <p:attrName>ppt_h</p:attrName>
                                        </p:attrNameLst>
                                      </p:cBhvr>
                                      <p:tavLst>
                                        <p:tav tm="0">
                                          <p:val>
                                            <p:fltVal val="0"/>
                                          </p:val>
                                        </p:tav>
                                        <p:tav tm="100000">
                                          <p:val>
                                            <p:strVal val="#ppt_h"/>
                                          </p:val>
                                        </p:tav>
                                      </p:tavLst>
                                    </p:anim>
                                    <p:anim calcmode="lin" valueType="num">
                                      <p:cBhvr>
                                        <p:cTn id="25" dur="6750" fill="hold"/>
                                        <p:tgtEl>
                                          <p:spTgt spid="186"/>
                                        </p:tgtEl>
                                        <p:attrNameLst>
                                          <p:attrName>style.rotation</p:attrName>
                                        </p:attrNameLst>
                                      </p:cBhvr>
                                      <p:tavLst>
                                        <p:tav tm="0">
                                          <p:val>
                                            <p:fltVal val="90"/>
                                          </p:val>
                                        </p:tav>
                                        <p:tav tm="100000">
                                          <p:val>
                                            <p:fltVal val="0"/>
                                          </p:val>
                                        </p:tav>
                                      </p:tavLst>
                                    </p:anim>
                                    <p:animEffect transition="in" filter="fade">
                                      <p:cBhvr>
                                        <p:cTn id="26" dur="6750"/>
                                        <p:tgtEl>
                                          <p:spTgt spid="186"/>
                                        </p:tgtEl>
                                      </p:cBhvr>
                                    </p:animEffect>
                                  </p:childTnLst>
                                </p:cTn>
                              </p:par>
                              <p:par>
                                <p:cTn id="27" presetID="31" presetClass="entr" presetSubtype="0" fill="hold" nodeType="withEffect">
                                  <p:stCondLst>
                                    <p:cond delay="1000"/>
                                  </p:stCondLst>
                                  <p:childTnLst>
                                    <p:set>
                                      <p:cBhvr>
                                        <p:cTn id="28" dur="1" fill="hold">
                                          <p:stCondLst>
                                            <p:cond delay="0"/>
                                          </p:stCondLst>
                                        </p:cTn>
                                        <p:tgtEl>
                                          <p:spTgt spid="258"/>
                                        </p:tgtEl>
                                        <p:attrNameLst>
                                          <p:attrName>style.visibility</p:attrName>
                                        </p:attrNameLst>
                                      </p:cBhvr>
                                      <p:to>
                                        <p:strVal val="visible"/>
                                      </p:to>
                                    </p:set>
                                    <p:anim calcmode="lin" valueType="num">
                                      <p:cBhvr>
                                        <p:cTn id="29" dur="6750" fill="hold"/>
                                        <p:tgtEl>
                                          <p:spTgt spid="258"/>
                                        </p:tgtEl>
                                        <p:attrNameLst>
                                          <p:attrName>ppt_w</p:attrName>
                                        </p:attrNameLst>
                                      </p:cBhvr>
                                      <p:tavLst>
                                        <p:tav tm="0">
                                          <p:val>
                                            <p:fltVal val="0"/>
                                          </p:val>
                                        </p:tav>
                                        <p:tav tm="100000">
                                          <p:val>
                                            <p:strVal val="#ppt_w"/>
                                          </p:val>
                                        </p:tav>
                                      </p:tavLst>
                                    </p:anim>
                                    <p:anim calcmode="lin" valueType="num">
                                      <p:cBhvr>
                                        <p:cTn id="30" dur="6750" fill="hold"/>
                                        <p:tgtEl>
                                          <p:spTgt spid="258"/>
                                        </p:tgtEl>
                                        <p:attrNameLst>
                                          <p:attrName>ppt_h</p:attrName>
                                        </p:attrNameLst>
                                      </p:cBhvr>
                                      <p:tavLst>
                                        <p:tav tm="0">
                                          <p:val>
                                            <p:fltVal val="0"/>
                                          </p:val>
                                        </p:tav>
                                        <p:tav tm="100000">
                                          <p:val>
                                            <p:strVal val="#ppt_h"/>
                                          </p:val>
                                        </p:tav>
                                      </p:tavLst>
                                    </p:anim>
                                    <p:anim calcmode="lin" valueType="num">
                                      <p:cBhvr>
                                        <p:cTn id="31" dur="6750" fill="hold"/>
                                        <p:tgtEl>
                                          <p:spTgt spid="258"/>
                                        </p:tgtEl>
                                        <p:attrNameLst>
                                          <p:attrName>style.rotation</p:attrName>
                                        </p:attrNameLst>
                                      </p:cBhvr>
                                      <p:tavLst>
                                        <p:tav tm="0">
                                          <p:val>
                                            <p:fltVal val="90"/>
                                          </p:val>
                                        </p:tav>
                                        <p:tav tm="100000">
                                          <p:val>
                                            <p:fltVal val="0"/>
                                          </p:val>
                                        </p:tav>
                                      </p:tavLst>
                                    </p:anim>
                                    <p:animEffect transition="in" filter="fade">
                                      <p:cBhvr>
                                        <p:cTn id="32" dur="6750"/>
                                        <p:tgtEl>
                                          <p:spTgt spid="258"/>
                                        </p:tgtEl>
                                      </p:cBhvr>
                                    </p:animEffect>
                                  </p:childTnLst>
                                </p:cTn>
                              </p:par>
                              <p:par>
                                <p:cTn id="33" presetID="31" presetClass="entr" presetSubtype="0" fill="hold" nodeType="withEffect">
                                  <p:stCondLst>
                                    <p:cond delay="1000"/>
                                  </p:stCondLst>
                                  <p:childTnLst>
                                    <p:set>
                                      <p:cBhvr>
                                        <p:cTn id="34" dur="1" fill="hold">
                                          <p:stCondLst>
                                            <p:cond delay="0"/>
                                          </p:stCondLst>
                                        </p:cTn>
                                        <p:tgtEl>
                                          <p:spTgt spid="270"/>
                                        </p:tgtEl>
                                        <p:attrNameLst>
                                          <p:attrName>style.visibility</p:attrName>
                                        </p:attrNameLst>
                                      </p:cBhvr>
                                      <p:to>
                                        <p:strVal val="visible"/>
                                      </p:to>
                                    </p:set>
                                    <p:anim calcmode="lin" valueType="num">
                                      <p:cBhvr>
                                        <p:cTn id="35" dur="6750" fill="hold"/>
                                        <p:tgtEl>
                                          <p:spTgt spid="270"/>
                                        </p:tgtEl>
                                        <p:attrNameLst>
                                          <p:attrName>ppt_w</p:attrName>
                                        </p:attrNameLst>
                                      </p:cBhvr>
                                      <p:tavLst>
                                        <p:tav tm="0">
                                          <p:val>
                                            <p:fltVal val="0"/>
                                          </p:val>
                                        </p:tav>
                                        <p:tav tm="100000">
                                          <p:val>
                                            <p:strVal val="#ppt_w"/>
                                          </p:val>
                                        </p:tav>
                                      </p:tavLst>
                                    </p:anim>
                                    <p:anim calcmode="lin" valueType="num">
                                      <p:cBhvr>
                                        <p:cTn id="36" dur="6750" fill="hold"/>
                                        <p:tgtEl>
                                          <p:spTgt spid="270"/>
                                        </p:tgtEl>
                                        <p:attrNameLst>
                                          <p:attrName>ppt_h</p:attrName>
                                        </p:attrNameLst>
                                      </p:cBhvr>
                                      <p:tavLst>
                                        <p:tav tm="0">
                                          <p:val>
                                            <p:fltVal val="0"/>
                                          </p:val>
                                        </p:tav>
                                        <p:tav tm="100000">
                                          <p:val>
                                            <p:strVal val="#ppt_h"/>
                                          </p:val>
                                        </p:tav>
                                      </p:tavLst>
                                    </p:anim>
                                    <p:anim calcmode="lin" valueType="num">
                                      <p:cBhvr>
                                        <p:cTn id="37" dur="6750" fill="hold"/>
                                        <p:tgtEl>
                                          <p:spTgt spid="270"/>
                                        </p:tgtEl>
                                        <p:attrNameLst>
                                          <p:attrName>style.rotation</p:attrName>
                                        </p:attrNameLst>
                                      </p:cBhvr>
                                      <p:tavLst>
                                        <p:tav tm="0">
                                          <p:val>
                                            <p:fltVal val="90"/>
                                          </p:val>
                                        </p:tav>
                                        <p:tav tm="100000">
                                          <p:val>
                                            <p:fltVal val="0"/>
                                          </p:val>
                                        </p:tav>
                                      </p:tavLst>
                                    </p:anim>
                                    <p:animEffect transition="in" filter="fade">
                                      <p:cBhvr>
                                        <p:cTn id="38" dur="6750"/>
                                        <p:tgtEl>
                                          <p:spTgt spid="270"/>
                                        </p:tgtEl>
                                      </p:cBhvr>
                                    </p:animEffect>
                                  </p:childTnLst>
                                </p:cTn>
                              </p:par>
                              <p:par>
                                <p:cTn id="39" presetID="31" presetClass="entr" presetSubtype="0" fill="hold" nodeType="withEffect">
                                  <p:stCondLst>
                                    <p:cond delay="1000"/>
                                  </p:stCondLst>
                                  <p:childTnLst>
                                    <p:set>
                                      <p:cBhvr>
                                        <p:cTn id="40" dur="1" fill="hold">
                                          <p:stCondLst>
                                            <p:cond delay="0"/>
                                          </p:stCondLst>
                                        </p:cTn>
                                        <p:tgtEl>
                                          <p:spTgt spid="282"/>
                                        </p:tgtEl>
                                        <p:attrNameLst>
                                          <p:attrName>style.visibility</p:attrName>
                                        </p:attrNameLst>
                                      </p:cBhvr>
                                      <p:to>
                                        <p:strVal val="visible"/>
                                      </p:to>
                                    </p:set>
                                    <p:anim calcmode="lin" valueType="num">
                                      <p:cBhvr>
                                        <p:cTn id="41" dur="6750" fill="hold"/>
                                        <p:tgtEl>
                                          <p:spTgt spid="282"/>
                                        </p:tgtEl>
                                        <p:attrNameLst>
                                          <p:attrName>ppt_w</p:attrName>
                                        </p:attrNameLst>
                                      </p:cBhvr>
                                      <p:tavLst>
                                        <p:tav tm="0">
                                          <p:val>
                                            <p:fltVal val="0"/>
                                          </p:val>
                                        </p:tav>
                                        <p:tav tm="100000">
                                          <p:val>
                                            <p:strVal val="#ppt_w"/>
                                          </p:val>
                                        </p:tav>
                                      </p:tavLst>
                                    </p:anim>
                                    <p:anim calcmode="lin" valueType="num">
                                      <p:cBhvr>
                                        <p:cTn id="42" dur="6750" fill="hold"/>
                                        <p:tgtEl>
                                          <p:spTgt spid="282"/>
                                        </p:tgtEl>
                                        <p:attrNameLst>
                                          <p:attrName>ppt_h</p:attrName>
                                        </p:attrNameLst>
                                      </p:cBhvr>
                                      <p:tavLst>
                                        <p:tav tm="0">
                                          <p:val>
                                            <p:fltVal val="0"/>
                                          </p:val>
                                        </p:tav>
                                        <p:tav tm="100000">
                                          <p:val>
                                            <p:strVal val="#ppt_h"/>
                                          </p:val>
                                        </p:tav>
                                      </p:tavLst>
                                    </p:anim>
                                    <p:anim calcmode="lin" valueType="num">
                                      <p:cBhvr>
                                        <p:cTn id="43" dur="6750" fill="hold"/>
                                        <p:tgtEl>
                                          <p:spTgt spid="282"/>
                                        </p:tgtEl>
                                        <p:attrNameLst>
                                          <p:attrName>style.rotation</p:attrName>
                                        </p:attrNameLst>
                                      </p:cBhvr>
                                      <p:tavLst>
                                        <p:tav tm="0">
                                          <p:val>
                                            <p:fltVal val="90"/>
                                          </p:val>
                                        </p:tav>
                                        <p:tav tm="100000">
                                          <p:val>
                                            <p:fltVal val="0"/>
                                          </p:val>
                                        </p:tav>
                                      </p:tavLst>
                                    </p:anim>
                                    <p:animEffect transition="in" filter="fade">
                                      <p:cBhvr>
                                        <p:cTn id="44" dur="6750"/>
                                        <p:tgtEl>
                                          <p:spTgt spid="282"/>
                                        </p:tgtEl>
                                      </p:cBhvr>
                                    </p:animEffect>
                                  </p:childTnLst>
                                </p:cTn>
                              </p:par>
                              <p:par>
                                <p:cTn id="45" presetID="31" presetClass="entr" presetSubtype="0" fill="hold" nodeType="withEffect">
                                  <p:stCondLst>
                                    <p:cond delay="1000"/>
                                  </p:stCondLst>
                                  <p:childTnLst>
                                    <p:set>
                                      <p:cBhvr>
                                        <p:cTn id="46" dur="1" fill="hold">
                                          <p:stCondLst>
                                            <p:cond delay="0"/>
                                          </p:stCondLst>
                                        </p:cTn>
                                        <p:tgtEl>
                                          <p:spTgt spid="276"/>
                                        </p:tgtEl>
                                        <p:attrNameLst>
                                          <p:attrName>style.visibility</p:attrName>
                                        </p:attrNameLst>
                                      </p:cBhvr>
                                      <p:to>
                                        <p:strVal val="visible"/>
                                      </p:to>
                                    </p:set>
                                    <p:anim calcmode="lin" valueType="num">
                                      <p:cBhvr>
                                        <p:cTn id="47" dur="6750" fill="hold"/>
                                        <p:tgtEl>
                                          <p:spTgt spid="276"/>
                                        </p:tgtEl>
                                        <p:attrNameLst>
                                          <p:attrName>ppt_w</p:attrName>
                                        </p:attrNameLst>
                                      </p:cBhvr>
                                      <p:tavLst>
                                        <p:tav tm="0">
                                          <p:val>
                                            <p:fltVal val="0"/>
                                          </p:val>
                                        </p:tav>
                                        <p:tav tm="100000">
                                          <p:val>
                                            <p:strVal val="#ppt_w"/>
                                          </p:val>
                                        </p:tav>
                                      </p:tavLst>
                                    </p:anim>
                                    <p:anim calcmode="lin" valueType="num">
                                      <p:cBhvr>
                                        <p:cTn id="48" dur="6750" fill="hold"/>
                                        <p:tgtEl>
                                          <p:spTgt spid="276"/>
                                        </p:tgtEl>
                                        <p:attrNameLst>
                                          <p:attrName>ppt_h</p:attrName>
                                        </p:attrNameLst>
                                      </p:cBhvr>
                                      <p:tavLst>
                                        <p:tav tm="0">
                                          <p:val>
                                            <p:fltVal val="0"/>
                                          </p:val>
                                        </p:tav>
                                        <p:tav tm="100000">
                                          <p:val>
                                            <p:strVal val="#ppt_h"/>
                                          </p:val>
                                        </p:tav>
                                      </p:tavLst>
                                    </p:anim>
                                    <p:anim calcmode="lin" valueType="num">
                                      <p:cBhvr>
                                        <p:cTn id="49" dur="6750" fill="hold"/>
                                        <p:tgtEl>
                                          <p:spTgt spid="276"/>
                                        </p:tgtEl>
                                        <p:attrNameLst>
                                          <p:attrName>style.rotation</p:attrName>
                                        </p:attrNameLst>
                                      </p:cBhvr>
                                      <p:tavLst>
                                        <p:tav tm="0">
                                          <p:val>
                                            <p:fltVal val="90"/>
                                          </p:val>
                                        </p:tav>
                                        <p:tav tm="100000">
                                          <p:val>
                                            <p:fltVal val="0"/>
                                          </p:val>
                                        </p:tav>
                                      </p:tavLst>
                                    </p:anim>
                                    <p:animEffect transition="in" filter="fade">
                                      <p:cBhvr>
                                        <p:cTn id="50" dur="6750"/>
                                        <p:tgtEl>
                                          <p:spTgt spid="276"/>
                                        </p:tgtEl>
                                      </p:cBhvr>
                                    </p:animEffect>
                                  </p:childTnLst>
                                </p:cTn>
                              </p:par>
                              <p:par>
                                <p:cTn id="51" presetID="31" presetClass="entr" presetSubtype="0" fill="hold" nodeType="withEffect">
                                  <p:stCondLst>
                                    <p:cond delay="1000"/>
                                  </p:stCondLst>
                                  <p:childTnLst>
                                    <p:set>
                                      <p:cBhvr>
                                        <p:cTn id="52" dur="1" fill="hold">
                                          <p:stCondLst>
                                            <p:cond delay="0"/>
                                          </p:stCondLst>
                                        </p:cTn>
                                        <p:tgtEl>
                                          <p:spTgt spid="326"/>
                                        </p:tgtEl>
                                        <p:attrNameLst>
                                          <p:attrName>style.visibility</p:attrName>
                                        </p:attrNameLst>
                                      </p:cBhvr>
                                      <p:to>
                                        <p:strVal val="visible"/>
                                      </p:to>
                                    </p:set>
                                    <p:anim calcmode="lin" valueType="num">
                                      <p:cBhvr>
                                        <p:cTn id="53" dur="1000" fill="hold"/>
                                        <p:tgtEl>
                                          <p:spTgt spid="326"/>
                                        </p:tgtEl>
                                        <p:attrNameLst>
                                          <p:attrName>ppt_w</p:attrName>
                                        </p:attrNameLst>
                                      </p:cBhvr>
                                      <p:tavLst>
                                        <p:tav tm="0">
                                          <p:val>
                                            <p:fltVal val="0"/>
                                          </p:val>
                                        </p:tav>
                                        <p:tav tm="100000">
                                          <p:val>
                                            <p:strVal val="#ppt_w"/>
                                          </p:val>
                                        </p:tav>
                                      </p:tavLst>
                                    </p:anim>
                                    <p:anim calcmode="lin" valueType="num">
                                      <p:cBhvr>
                                        <p:cTn id="54" dur="1000" fill="hold"/>
                                        <p:tgtEl>
                                          <p:spTgt spid="326"/>
                                        </p:tgtEl>
                                        <p:attrNameLst>
                                          <p:attrName>ppt_h</p:attrName>
                                        </p:attrNameLst>
                                      </p:cBhvr>
                                      <p:tavLst>
                                        <p:tav tm="0">
                                          <p:val>
                                            <p:fltVal val="0"/>
                                          </p:val>
                                        </p:tav>
                                        <p:tav tm="100000">
                                          <p:val>
                                            <p:strVal val="#ppt_h"/>
                                          </p:val>
                                        </p:tav>
                                      </p:tavLst>
                                    </p:anim>
                                    <p:anim calcmode="lin" valueType="num">
                                      <p:cBhvr>
                                        <p:cTn id="55" dur="1000" fill="hold"/>
                                        <p:tgtEl>
                                          <p:spTgt spid="326"/>
                                        </p:tgtEl>
                                        <p:attrNameLst>
                                          <p:attrName>style.rotation</p:attrName>
                                        </p:attrNameLst>
                                      </p:cBhvr>
                                      <p:tavLst>
                                        <p:tav tm="0">
                                          <p:val>
                                            <p:fltVal val="90"/>
                                          </p:val>
                                        </p:tav>
                                        <p:tav tm="100000">
                                          <p:val>
                                            <p:fltVal val="0"/>
                                          </p:val>
                                        </p:tav>
                                      </p:tavLst>
                                    </p:anim>
                                    <p:animEffect transition="in" filter="fade">
                                      <p:cBhvr>
                                        <p:cTn id="56" dur="1000"/>
                                        <p:tgtEl>
                                          <p:spTgt spid="326"/>
                                        </p:tgtEl>
                                      </p:cBhvr>
                                    </p:animEffect>
                                  </p:childTnLst>
                                </p:cTn>
                              </p:par>
                              <p:par>
                                <p:cTn id="57" presetID="31" presetClass="entr" presetSubtype="0" fill="hold" nodeType="withEffect">
                                  <p:stCondLst>
                                    <p:cond delay="1000"/>
                                  </p:stCondLst>
                                  <p:childTnLst>
                                    <p:set>
                                      <p:cBhvr>
                                        <p:cTn id="58" dur="1" fill="hold">
                                          <p:stCondLst>
                                            <p:cond delay="0"/>
                                          </p:stCondLst>
                                        </p:cTn>
                                        <p:tgtEl>
                                          <p:spTgt spid="320"/>
                                        </p:tgtEl>
                                        <p:attrNameLst>
                                          <p:attrName>style.visibility</p:attrName>
                                        </p:attrNameLst>
                                      </p:cBhvr>
                                      <p:to>
                                        <p:strVal val="visible"/>
                                      </p:to>
                                    </p:set>
                                    <p:anim calcmode="lin" valueType="num">
                                      <p:cBhvr>
                                        <p:cTn id="59" dur="1000" fill="hold"/>
                                        <p:tgtEl>
                                          <p:spTgt spid="320"/>
                                        </p:tgtEl>
                                        <p:attrNameLst>
                                          <p:attrName>ppt_w</p:attrName>
                                        </p:attrNameLst>
                                      </p:cBhvr>
                                      <p:tavLst>
                                        <p:tav tm="0">
                                          <p:val>
                                            <p:fltVal val="0"/>
                                          </p:val>
                                        </p:tav>
                                        <p:tav tm="100000">
                                          <p:val>
                                            <p:strVal val="#ppt_w"/>
                                          </p:val>
                                        </p:tav>
                                      </p:tavLst>
                                    </p:anim>
                                    <p:anim calcmode="lin" valueType="num">
                                      <p:cBhvr>
                                        <p:cTn id="60" dur="1000" fill="hold"/>
                                        <p:tgtEl>
                                          <p:spTgt spid="320"/>
                                        </p:tgtEl>
                                        <p:attrNameLst>
                                          <p:attrName>ppt_h</p:attrName>
                                        </p:attrNameLst>
                                      </p:cBhvr>
                                      <p:tavLst>
                                        <p:tav tm="0">
                                          <p:val>
                                            <p:fltVal val="0"/>
                                          </p:val>
                                        </p:tav>
                                        <p:tav tm="100000">
                                          <p:val>
                                            <p:strVal val="#ppt_h"/>
                                          </p:val>
                                        </p:tav>
                                      </p:tavLst>
                                    </p:anim>
                                    <p:anim calcmode="lin" valueType="num">
                                      <p:cBhvr>
                                        <p:cTn id="61" dur="1000" fill="hold"/>
                                        <p:tgtEl>
                                          <p:spTgt spid="320"/>
                                        </p:tgtEl>
                                        <p:attrNameLst>
                                          <p:attrName>style.rotation</p:attrName>
                                        </p:attrNameLst>
                                      </p:cBhvr>
                                      <p:tavLst>
                                        <p:tav tm="0">
                                          <p:val>
                                            <p:fltVal val="90"/>
                                          </p:val>
                                        </p:tav>
                                        <p:tav tm="100000">
                                          <p:val>
                                            <p:fltVal val="0"/>
                                          </p:val>
                                        </p:tav>
                                      </p:tavLst>
                                    </p:anim>
                                    <p:animEffect transition="in" filter="fade">
                                      <p:cBhvr>
                                        <p:cTn id="62" dur="1000"/>
                                        <p:tgtEl>
                                          <p:spTgt spid="320"/>
                                        </p:tgtEl>
                                      </p:cBhvr>
                                    </p:animEffect>
                                  </p:childTnLst>
                                </p:cTn>
                              </p:par>
                              <p:par>
                                <p:cTn id="63" presetID="31" presetClass="entr" presetSubtype="0" fill="hold" nodeType="withEffect">
                                  <p:stCondLst>
                                    <p:cond delay="2000"/>
                                  </p:stCondLst>
                                  <p:childTnLst>
                                    <p:set>
                                      <p:cBhvr>
                                        <p:cTn id="64" dur="1" fill="hold">
                                          <p:stCondLst>
                                            <p:cond delay="0"/>
                                          </p:stCondLst>
                                        </p:cTn>
                                        <p:tgtEl>
                                          <p:spTgt spid="336"/>
                                        </p:tgtEl>
                                        <p:attrNameLst>
                                          <p:attrName>style.visibility</p:attrName>
                                        </p:attrNameLst>
                                      </p:cBhvr>
                                      <p:to>
                                        <p:strVal val="visible"/>
                                      </p:to>
                                    </p:set>
                                    <p:anim calcmode="lin" valueType="num">
                                      <p:cBhvr>
                                        <p:cTn id="65" dur="1000" fill="hold"/>
                                        <p:tgtEl>
                                          <p:spTgt spid="336"/>
                                        </p:tgtEl>
                                        <p:attrNameLst>
                                          <p:attrName>ppt_w</p:attrName>
                                        </p:attrNameLst>
                                      </p:cBhvr>
                                      <p:tavLst>
                                        <p:tav tm="0">
                                          <p:val>
                                            <p:fltVal val="0"/>
                                          </p:val>
                                        </p:tav>
                                        <p:tav tm="100000">
                                          <p:val>
                                            <p:strVal val="#ppt_w"/>
                                          </p:val>
                                        </p:tav>
                                      </p:tavLst>
                                    </p:anim>
                                    <p:anim calcmode="lin" valueType="num">
                                      <p:cBhvr>
                                        <p:cTn id="66" dur="1000" fill="hold"/>
                                        <p:tgtEl>
                                          <p:spTgt spid="336"/>
                                        </p:tgtEl>
                                        <p:attrNameLst>
                                          <p:attrName>ppt_h</p:attrName>
                                        </p:attrNameLst>
                                      </p:cBhvr>
                                      <p:tavLst>
                                        <p:tav tm="0">
                                          <p:val>
                                            <p:fltVal val="0"/>
                                          </p:val>
                                        </p:tav>
                                        <p:tav tm="100000">
                                          <p:val>
                                            <p:strVal val="#ppt_h"/>
                                          </p:val>
                                        </p:tav>
                                      </p:tavLst>
                                    </p:anim>
                                    <p:anim calcmode="lin" valueType="num">
                                      <p:cBhvr>
                                        <p:cTn id="67" dur="1000" fill="hold"/>
                                        <p:tgtEl>
                                          <p:spTgt spid="336"/>
                                        </p:tgtEl>
                                        <p:attrNameLst>
                                          <p:attrName>style.rotation</p:attrName>
                                        </p:attrNameLst>
                                      </p:cBhvr>
                                      <p:tavLst>
                                        <p:tav tm="0">
                                          <p:val>
                                            <p:fltVal val="90"/>
                                          </p:val>
                                        </p:tav>
                                        <p:tav tm="100000">
                                          <p:val>
                                            <p:fltVal val="0"/>
                                          </p:val>
                                        </p:tav>
                                      </p:tavLst>
                                    </p:anim>
                                    <p:animEffect transition="in" filter="fade">
                                      <p:cBhvr>
                                        <p:cTn id="68" dur="1000"/>
                                        <p:tgtEl>
                                          <p:spTgt spid="336"/>
                                        </p:tgtEl>
                                      </p:cBhvr>
                                    </p:animEffect>
                                  </p:childTnLst>
                                </p:cTn>
                              </p:par>
                              <p:par>
                                <p:cTn id="69" presetID="6" presetClass="emph" presetSubtype="0" repeatCount="indefinite" fill="hold" grpId="0" nodeType="withEffect">
                                  <p:stCondLst>
                                    <p:cond delay="0"/>
                                  </p:stCondLst>
                                  <p:childTnLst>
                                    <p:animScale>
                                      <p:cBhvr>
                                        <p:cTn id="70" dur="6500" fill="hold"/>
                                        <p:tgtEl>
                                          <p:spTgt spid="346"/>
                                        </p:tgtEl>
                                      </p:cBhvr>
                                      <p:by x="500000" y="500000"/>
                                    </p:animScale>
                                  </p:childTnLst>
                                </p:cTn>
                              </p:par>
                              <p:par>
                                <p:cTn id="71" presetID="6" presetClass="emph" presetSubtype="0" repeatCount="indefinite" fill="hold" grpId="0" nodeType="withEffect">
                                  <p:stCondLst>
                                    <p:cond delay="0"/>
                                  </p:stCondLst>
                                  <p:childTnLst>
                                    <p:animScale>
                                      <p:cBhvr>
                                        <p:cTn id="72" dur="6500" fill="hold"/>
                                        <p:tgtEl>
                                          <p:spTgt spid="349"/>
                                        </p:tgtEl>
                                      </p:cBhvr>
                                      <p:by x="500000" y="500000"/>
                                    </p:animScale>
                                  </p:childTnLst>
                                </p:cTn>
                              </p:par>
                              <p:par>
                                <p:cTn id="73" presetID="34" presetClass="emph" presetSubtype="0" fill="hold" nodeType="withEffect">
                                  <p:stCondLst>
                                    <p:cond delay="0"/>
                                  </p:stCondLst>
                                  <p:iterate type="lt">
                                    <p:tmPct val="10000"/>
                                  </p:iterate>
                                  <p:childTnLst>
                                    <p:animMotion origin="layout" path="M -2.5E-6 -3.58025E-6 L -2.5E-6 -0.07222 " pathEditMode="relative" rAng="0" ptsTypes="AA">
                                      <p:cBhvr>
                                        <p:cTn id="74" dur="250" accel="50000" decel="50000" autoRev="1" fill="hold">
                                          <p:stCondLst>
                                            <p:cond delay="0"/>
                                          </p:stCondLst>
                                        </p:cTn>
                                        <p:tgtEl>
                                          <p:spTgt spid="69">
                                            <p:txEl>
                                              <p:pRg st="1" end="1"/>
                                            </p:txEl>
                                          </p:spTgt>
                                        </p:tgtEl>
                                        <p:attrNameLst>
                                          <p:attrName>ppt_x</p:attrName>
                                          <p:attrName>ppt_y</p:attrName>
                                        </p:attrNameLst>
                                      </p:cBhvr>
                                      <p:rCtr x="0" y="-3611"/>
                                    </p:animMotion>
                                    <p:animRot by="1500000">
                                      <p:cBhvr>
                                        <p:cTn id="75" dur="125" fill="hold">
                                          <p:stCondLst>
                                            <p:cond delay="0"/>
                                          </p:stCondLst>
                                        </p:cTn>
                                        <p:tgtEl>
                                          <p:spTgt spid="69">
                                            <p:txEl>
                                              <p:pRg st="1" end="1"/>
                                            </p:txEl>
                                          </p:spTgt>
                                        </p:tgtEl>
                                        <p:attrNameLst>
                                          <p:attrName>r</p:attrName>
                                        </p:attrNameLst>
                                      </p:cBhvr>
                                    </p:animRot>
                                    <p:animRot by="-1500000">
                                      <p:cBhvr>
                                        <p:cTn id="76" dur="125" fill="hold">
                                          <p:stCondLst>
                                            <p:cond delay="125"/>
                                          </p:stCondLst>
                                        </p:cTn>
                                        <p:tgtEl>
                                          <p:spTgt spid="69">
                                            <p:txEl>
                                              <p:pRg st="1" end="1"/>
                                            </p:txEl>
                                          </p:spTgt>
                                        </p:tgtEl>
                                        <p:attrNameLst>
                                          <p:attrName>r</p:attrName>
                                        </p:attrNameLst>
                                      </p:cBhvr>
                                    </p:animRot>
                                    <p:animRot by="-1500000">
                                      <p:cBhvr>
                                        <p:cTn id="77" dur="125" fill="hold">
                                          <p:stCondLst>
                                            <p:cond delay="250"/>
                                          </p:stCondLst>
                                        </p:cTn>
                                        <p:tgtEl>
                                          <p:spTgt spid="69">
                                            <p:txEl>
                                              <p:pRg st="1" end="1"/>
                                            </p:txEl>
                                          </p:spTgt>
                                        </p:tgtEl>
                                        <p:attrNameLst>
                                          <p:attrName>r</p:attrName>
                                        </p:attrNameLst>
                                      </p:cBhvr>
                                    </p:animRot>
                                    <p:animRot by="1500000">
                                      <p:cBhvr>
                                        <p:cTn id="78" dur="125" fill="hold">
                                          <p:stCondLst>
                                            <p:cond delay="375"/>
                                          </p:stCondLst>
                                        </p:cTn>
                                        <p:tgtEl>
                                          <p:spTgt spid="69">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animBg="1"/>
      <p:bldP spid="3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ý thuyết tập đọc: người lính dũng cảm tiếng việ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3999"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66678"/>
            <a:ext cx="7304714" cy="2862322"/>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3000" b="1" dirty="0" err="1">
                <a:solidFill>
                  <a:prstClr val="white"/>
                </a:solidFill>
                <a:latin typeface="HP001 5 hàng" panose="020B0603050302020204" pitchFamily="34" charset="0"/>
              </a:rPr>
              <a:t>Thứ</a:t>
            </a:r>
            <a:r>
              <a:rPr lang="vi-VN" sz="3000" b="1" dirty="0">
                <a:solidFill>
                  <a:prstClr val="white"/>
                </a:solidFill>
                <a:latin typeface="HP001 5 hàng" panose="020B0603050302020204" pitchFamily="34" charset="0"/>
              </a:rPr>
              <a:t> </a:t>
            </a:r>
            <a:r>
              <a:rPr lang="en-US" sz="3000" b="1" dirty="0" err="1">
                <a:solidFill>
                  <a:prstClr val="white"/>
                </a:solidFill>
                <a:latin typeface="HP001 5 hàng" panose="020B0603050302020204" pitchFamily="34" charset="0"/>
              </a:rPr>
              <a:t>hai</a:t>
            </a:r>
            <a:r>
              <a:rPr lang="en-US" sz="3000" b="1" dirty="0">
                <a:solidFill>
                  <a:prstClr val="white"/>
                </a:solidFill>
                <a:latin typeface="HP001 5 hàng" panose="020B0603050302020204" pitchFamily="34" charset="0"/>
              </a:rPr>
              <a:t> </a:t>
            </a:r>
            <a:r>
              <a:rPr lang="en-US" sz="3000" b="1" dirty="0" err="1">
                <a:solidFill>
                  <a:prstClr val="white"/>
                </a:solidFill>
                <a:latin typeface="HP001 5 hàng" panose="020B0603050302020204" pitchFamily="34" charset="0"/>
              </a:rPr>
              <a:t>ngày</a:t>
            </a:r>
            <a:r>
              <a:rPr lang="en-US" sz="3000" b="1" dirty="0">
                <a:solidFill>
                  <a:prstClr val="white"/>
                </a:solidFill>
                <a:latin typeface="HP001 5 hàng" panose="020B0603050302020204" pitchFamily="34" charset="0"/>
              </a:rPr>
              <a:t> 4 </a:t>
            </a:r>
            <a:r>
              <a:rPr lang="en-US" sz="3000" b="1" dirty="0" err="1">
                <a:solidFill>
                  <a:prstClr val="white"/>
                </a:solidFill>
                <a:latin typeface="HP001 5 hàng" panose="020B0603050302020204" pitchFamily="34" charset="0"/>
              </a:rPr>
              <a:t>tháng</a:t>
            </a:r>
            <a:r>
              <a:rPr lang="en-US" sz="3000" b="1" dirty="0">
                <a:solidFill>
                  <a:prstClr val="white"/>
                </a:solidFill>
                <a:latin typeface="HP001 5 hàng" panose="020B0603050302020204" pitchFamily="34" charset="0"/>
              </a:rPr>
              <a:t> 10 năm 2021</a:t>
            </a:r>
            <a:endParaRPr lang="vi-VN" sz="3000" b="1" dirty="0">
              <a:solidFill>
                <a:prstClr val="white"/>
              </a:solidFill>
              <a:latin typeface="HP001 5 hàng" panose="020B0603050302020204" pitchFamily="34" charset="0"/>
            </a:endParaRPr>
          </a:p>
          <a:p>
            <a:pPr algn="ctr" defTabSz="685800" eaLnBrk="1" fontAlgn="auto" hangingPunct="1">
              <a:lnSpc>
                <a:spcPct val="150000"/>
              </a:lnSpc>
              <a:spcBef>
                <a:spcPts val="0"/>
              </a:spcBef>
              <a:spcAft>
                <a:spcPts val="0"/>
              </a:spcAft>
            </a:pPr>
            <a:r>
              <a:rPr lang="vi-VN" sz="3000" b="1" dirty="0">
                <a:solidFill>
                  <a:prstClr val="white"/>
                </a:solidFill>
                <a:latin typeface="HP001 5 hàng" panose="020B0603050302020204" pitchFamily="34" charset="0"/>
              </a:rPr>
              <a:t>Tập đọc</a:t>
            </a:r>
            <a:endParaRPr lang="en-US" sz="3000" b="1" dirty="0">
              <a:solidFill>
                <a:prstClr val="white"/>
              </a:solidFill>
              <a:latin typeface="HP001 5 hàng" panose="020B0603050302020204" pitchFamily="34" charset="0"/>
            </a:endParaRPr>
          </a:p>
          <a:p>
            <a:pPr algn="ctr" defTabSz="685800" eaLnBrk="1" fontAlgn="auto" hangingPunct="1">
              <a:lnSpc>
                <a:spcPct val="150000"/>
              </a:lnSpc>
              <a:spcBef>
                <a:spcPts val="0"/>
              </a:spcBef>
              <a:spcAft>
                <a:spcPts val="0"/>
              </a:spcAft>
            </a:pPr>
            <a:r>
              <a:rPr lang="en-US" sz="2800" b="1" dirty="0">
                <a:solidFill>
                  <a:srgbClr val="FFFF00"/>
                </a:solidFill>
                <a:latin typeface="HP001 5 hàng" panose="020B0603050302020204" pitchFamily="34" charset="0"/>
              </a:rPr>
              <a:t>(3)</a:t>
            </a:r>
            <a:r>
              <a:rPr lang="en-US" sz="3000" b="1" dirty="0">
                <a:solidFill>
                  <a:srgbClr val="FFFF00"/>
                </a:solidFill>
                <a:latin typeface="HP001 5 hàng" panose="020B0603050302020204" pitchFamily="34" charset="0"/>
              </a:rPr>
              <a:t> </a:t>
            </a:r>
            <a:r>
              <a:rPr lang="vi-VN" sz="3000" b="1" dirty="0">
                <a:solidFill>
                  <a:srgbClr val="FFFF00"/>
                </a:solidFill>
                <a:latin typeface="HP001 5 hàng" panose="020B0603050302020204" pitchFamily="34" charset="0"/>
              </a:rPr>
              <a:t>Người lính dũng cảm</a:t>
            </a:r>
          </a:p>
          <a:p>
            <a:pPr algn="ctr" defTabSz="685800" eaLnBrk="1" fontAlgn="auto" hangingPunct="1">
              <a:lnSpc>
                <a:spcPct val="150000"/>
              </a:lnSpc>
              <a:spcBef>
                <a:spcPts val="0"/>
              </a:spcBef>
              <a:spcAft>
                <a:spcPts val="0"/>
              </a:spcAft>
            </a:pPr>
            <a:r>
              <a:rPr lang="vi-VN" sz="3000" b="1" dirty="0">
                <a:solidFill>
                  <a:srgbClr val="FFFF00"/>
                </a:solidFill>
                <a:latin typeface="HP001 5 hàng" panose="020B0603050302020204" pitchFamily="34" charset="0"/>
              </a:rPr>
              <a:t>                                </a:t>
            </a:r>
            <a:r>
              <a:rPr lang="vi-VN" sz="3000" b="1" dirty="0">
                <a:solidFill>
                  <a:schemeClr val="bg1"/>
                </a:solidFill>
                <a:latin typeface="HP001 5 hàng" panose="020B0603050302020204" pitchFamily="34" charset="0"/>
              </a:rPr>
              <a:t>Đặng Ái</a:t>
            </a:r>
            <a:endParaRPr lang="en-US" sz="3000" b="1" dirty="0">
              <a:solidFill>
                <a:schemeClr val="bg1"/>
              </a:solidFill>
              <a:latin typeface="HP001 5 hàng" panose="020B0603050302020204" pitchFamily="34" charset="0"/>
            </a:endParaRPr>
          </a:p>
        </p:txBody>
      </p:sp>
    </p:spTree>
    <p:extLst>
      <p:ext uri="{BB962C8B-B14F-4D97-AF65-F5344CB8AC3E}">
        <p14:creationId xmlns:p14="http://schemas.microsoft.com/office/powerpoint/2010/main" val="354686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20040" indent="-320040">
              <a:buClr>
                <a:schemeClr val="accent6">
                  <a:lumMod val="75000"/>
                </a:schemeClr>
              </a:buClr>
              <a:defRPr/>
            </a:pPr>
            <a:endParaRPr lang="en-US"/>
          </a:p>
        </p:txBody>
      </p:sp>
      <p:sp>
        <p:nvSpPr>
          <p:cNvPr id="61443" name="Content Placeholder 2"/>
          <p:cNvSpPr>
            <a:spLocks noGrp="1"/>
          </p:cNvSpPr>
          <p:nvPr>
            <p:ph sz="quarter" idx="4294967295"/>
          </p:nvPr>
        </p:nvSpPr>
        <p:spPr>
          <a:xfrm>
            <a:off x="1143000" y="731841"/>
            <a:ext cx="6400800" cy="3475037"/>
          </a:xfrm>
        </p:spPr>
        <p:txBody>
          <a:bodyPr/>
          <a:lstStyle/>
          <a:p>
            <a:pPr eaLnBrk="1" hangingPunct="1"/>
            <a:endParaRPr lang="en-US" altLang="en-US"/>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a:spLocks noChangeArrowheads="1"/>
          </p:cNvSpPr>
          <p:nvPr/>
        </p:nvSpPr>
        <p:spPr bwMode="auto">
          <a:xfrm>
            <a:off x="-700314" y="1371602"/>
            <a:ext cx="11785600" cy="15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itchFamily="34" charset="0"/>
              </a:defRPr>
            </a:lvl1pPr>
            <a:lvl2pPr marL="742950" indent="-285750">
              <a:defRPr sz="3600">
                <a:solidFill>
                  <a:schemeClr val="tx1"/>
                </a:solidFill>
                <a:latin typeface="Arial" pitchFamily="34" charset="0"/>
              </a:defRPr>
            </a:lvl2pPr>
            <a:lvl3pPr marL="1143000" indent="-228600">
              <a:defRPr sz="3600">
                <a:solidFill>
                  <a:schemeClr val="tx1"/>
                </a:solidFill>
                <a:latin typeface="Arial" pitchFamily="34" charset="0"/>
              </a:defRPr>
            </a:lvl3pPr>
            <a:lvl4pPr marL="1600200" indent="-228600">
              <a:defRPr sz="3600">
                <a:solidFill>
                  <a:schemeClr val="tx1"/>
                </a:solidFill>
                <a:latin typeface="Arial" pitchFamily="34" charset="0"/>
              </a:defRPr>
            </a:lvl4pPr>
            <a:lvl5pPr marL="2057400" indent="-228600">
              <a:defRPr sz="3600">
                <a:solidFill>
                  <a:schemeClr val="tx1"/>
                </a:solidFill>
                <a:latin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defRPr>
            </a:lvl9pPr>
          </a:lstStyle>
          <a:p>
            <a:pPr algn="ctr" eaLnBrk="1" hangingPunct="1">
              <a:lnSpc>
                <a:spcPct val="150000"/>
              </a:lnSpc>
            </a:pPr>
            <a:r>
              <a:rPr lang="en-US" altLang="en-US" sz="7200" b="1" dirty="0">
                <a:solidFill>
                  <a:srgbClr val="FF0000"/>
                </a:solidFill>
                <a:latin typeface="UTM Avo"/>
              </a:rPr>
              <a:t>LUYỆN ĐỌC</a:t>
            </a:r>
          </a:p>
        </p:txBody>
      </p:sp>
      <p:sp>
        <p:nvSpPr>
          <p:cNvPr id="8" name="Rectangles 12"/>
          <p:cNvSpPr/>
          <p:nvPr/>
        </p:nvSpPr>
        <p:spPr>
          <a:xfrm>
            <a:off x="25400" y="3657602"/>
            <a:ext cx="8653696" cy="830997"/>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p>
            <a:pPr algn="ctr" eaLnBrk="1" hangingPunct="1">
              <a:defRPr/>
            </a:pP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Đọc</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nối</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tiếp</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đoạn</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lần</a:t>
            </a:r>
            <a:r>
              <a:rPr lang="en-US" altLang="zh-CN" sz="4800" b="1" dirty="0">
                <a:solidFill>
                  <a:srgbClr val="C00000"/>
                </a:solidFill>
                <a:latin typeface="Times New Roman" panose="02020603050405020304" charset="0"/>
                <a:cs typeface="Times New Roman" panose="02020603050405020304" charset="0"/>
              </a:rPr>
              <a:t> 1 </a:t>
            </a:r>
          </a:p>
        </p:txBody>
      </p:sp>
    </p:spTree>
    <p:extLst>
      <p:ext uri="{BB962C8B-B14F-4D97-AF65-F5344CB8AC3E}">
        <p14:creationId xmlns:p14="http://schemas.microsoft.com/office/powerpoint/2010/main" val="2423225757"/>
      </p:ext>
    </p:extLst>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304714" cy="1977464"/>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Thứ</a:t>
            </a:r>
            <a:r>
              <a:rPr lang="vi-VN"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hai</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ngày</a:t>
            </a:r>
            <a:r>
              <a:rPr lang="en-US" sz="2800" b="1" dirty="0">
                <a:solidFill>
                  <a:prstClr val="white"/>
                </a:solidFill>
                <a:latin typeface="HP001 5 hàng" panose="020B0603050302020204" pitchFamily="34" charset="0"/>
              </a:rPr>
              <a:t> 4 </a:t>
            </a:r>
            <a:r>
              <a:rPr lang="en-US" sz="2800" b="1" dirty="0" err="1">
                <a:solidFill>
                  <a:prstClr val="white"/>
                </a:solidFill>
                <a:latin typeface="HP001 5 hàng" panose="020B0603050302020204" pitchFamily="34" charset="0"/>
              </a:rPr>
              <a:t>tháng</a:t>
            </a:r>
            <a:r>
              <a:rPr lang="en-US" sz="2800" b="1" dirty="0">
                <a:solidFill>
                  <a:prstClr val="white"/>
                </a:solidFill>
                <a:latin typeface="HP001 5 hàng" panose="020B0603050302020204" pitchFamily="34" charset="0"/>
              </a:rPr>
              <a:t> 10 năm 2021</a:t>
            </a:r>
            <a:endParaRPr lang="vi-VN" sz="2800" b="1" dirty="0">
              <a:solidFill>
                <a:prstClr val="white"/>
              </a:solidFill>
              <a:latin typeface="HP001 5 hàng" panose="020B0603050302020204" pitchFamily="34" charset="0"/>
            </a:endParaRPr>
          </a:p>
          <a:p>
            <a:pPr algn="ctr" defTabSz="685800" eaLnBrk="1" fontAlgn="auto" hangingPunct="1">
              <a:lnSpc>
                <a:spcPct val="150000"/>
              </a:lnSpc>
              <a:spcBef>
                <a:spcPts val="0"/>
              </a:spcBef>
              <a:spcAft>
                <a:spcPts val="0"/>
              </a:spcAft>
            </a:pPr>
            <a:r>
              <a:rPr lang="vi-VN" sz="2800" b="1" dirty="0">
                <a:solidFill>
                  <a:prstClr val="white"/>
                </a:solidFill>
                <a:latin typeface="HP001 5 hàng" panose="020B0603050302020204" pitchFamily="34" charset="0"/>
              </a:rPr>
              <a:t>Tập đọc</a:t>
            </a:r>
            <a:endParaRPr lang="en-US" sz="2800" b="1" dirty="0">
              <a:solidFill>
                <a:prstClr val="white"/>
              </a:solidFill>
              <a:latin typeface="HP001 5 hàng" panose="020B0603050302020204" pitchFamily="34" charset="0"/>
            </a:endParaRPr>
          </a:p>
          <a:p>
            <a:pPr algn="ctr" defTabSz="685800" eaLnBrk="1" fontAlgn="auto" hangingPunct="1">
              <a:lnSpc>
                <a:spcPct val="150000"/>
              </a:lnSpc>
              <a:spcBef>
                <a:spcPts val="0"/>
              </a:spcBef>
              <a:spcAft>
                <a:spcPts val="0"/>
              </a:spcAft>
            </a:pPr>
            <a:r>
              <a:rPr lang="vi-VN" sz="2800" b="1" dirty="0">
                <a:solidFill>
                  <a:srgbClr val="FFFF00"/>
                </a:solidFill>
                <a:latin typeface="HP001 5 hàng" panose="020B0603050302020204" pitchFamily="34" charset="0"/>
              </a:rPr>
              <a:t>Người lính dũng cảm                      </a:t>
            </a:r>
            <a:endParaRPr lang="en-US" sz="2800" b="1" dirty="0">
              <a:solidFill>
                <a:schemeClr val="bg1"/>
              </a:solidFill>
              <a:latin typeface="HP001 5 hàng" panose="020B0603050302020204" pitchFamily="34" charset="0"/>
            </a:endParaRPr>
          </a:p>
        </p:txBody>
      </p:sp>
      <p:sp>
        <p:nvSpPr>
          <p:cNvPr id="3" name="TextBox 2"/>
          <p:cNvSpPr txBox="1"/>
          <p:nvPr/>
        </p:nvSpPr>
        <p:spPr>
          <a:xfrm>
            <a:off x="457200" y="2362202"/>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Luyện</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đọc</a:t>
            </a:r>
            <a:endParaRPr lang="en-US" sz="2800" b="1" dirty="0">
              <a:solidFill>
                <a:prstClr val="white"/>
              </a:solidFill>
              <a:latin typeface="HP001 5 hàng" panose="020B0603050302020204" pitchFamily="34" charset="0"/>
            </a:endParaRPr>
          </a:p>
        </p:txBody>
      </p:sp>
      <p:sp>
        <p:nvSpPr>
          <p:cNvPr id="5" name="TextBox 4"/>
          <p:cNvSpPr txBox="1"/>
          <p:nvPr/>
        </p:nvSpPr>
        <p:spPr>
          <a:xfrm>
            <a:off x="990600" y="3200402"/>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hạ</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lệnh</a:t>
            </a:r>
            <a:endParaRPr lang="en-US" sz="2800" b="1" dirty="0">
              <a:solidFill>
                <a:prstClr val="white"/>
              </a:solidFill>
              <a:latin typeface="HP001 5 hàng" panose="020B0603050302020204" pitchFamily="34" charset="0"/>
            </a:endParaRPr>
          </a:p>
        </p:txBody>
      </p:sp>
      <p:sp>
        <p:nvSpPr>
          <p:cNvPr id="6" name="TextBox 5"/>
          <p:cNvSpPr txBox="1"/>
          <p:nvPr/>
        </p:nvSpPr>
        <p:spPr>
          <a:xfrm>
            <a:off x="914400" y="3810999"/>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leo</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lên</a:t>
            </a:r>
            <a:endParaRPr lang="en-US" sz="2800" b="1" dirty="0">
              <a:solidFill>
                <a:prstClr val="white"/>
              </a:solidFill>
              <a:latin typeface="HP001 5 hàng" panose="020B0603050302020204" pitchFamily="34" charset="0"/>
            </a:endParaRPr>
          </a:p>
        </p:txBody>
      </p:sp>
      <p:sp>
        <p:nvSpPr>
          <p:cNvPr id="7" name="TextBox 6"/>
          <p:cNvSpPr txBox="1"/>
          <p:nvPr/>
        </p:nvSpPr>
        <p:spPr>
          <a:xfrm>
            <a:off x="990600" y="4420599"/>
            <a:ext cx="2057400" cy="684803"/>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US" sz="2800" b="1" dirty="0" err="1">
                <a:solidFill>
                  <a:prstClr val="white"/>
                </a:solidFill>
                <a:latin typeface="HP001 5 hàng" panose="020B0603050302020204" pitchFamily="34" charset="0"/>
              </a:rPr>
              <a:t>nứa</a:t>
            </a:r>
            <a:r>
              <a:rPr lang="en-US" sz="2800" b="1" dirty="0">
                <a:solidFill>
                  <a:prstClr val="white"/>
                </a:solidFill>
                <a:latin typeface="HP001 5 hàng" panose="020B0603050302020204" pitchFamily="34" charset="0"/>
              </a:rPr>
              <a:t> </a:t>
            </a:r>
            <a:r>
              <a:rPr lang="en-US" sz="2800" b="1" dirty="0" err="1">
                <a:solidFill>
                  <a:prstClr val="white"/>
                </a:solidFill>
                <a:latin typeface="HP001 5 hàng" panose="020B0603050302020204" pitchFamily="34" charset="0"/>
              </a:rPr>
              <a:t>tép</a:t>
            </a:r>
            <a:endParaRPr lang="en-US" sz="2800" b="1" dirty="0">
              <a:solidFill>
                <a:prstClr val="white"/>
              </a:solidFill>
              <a:latin typeface="HP001 5 hàng" panose="020B0603050302020204" pitchFamily="34" charset="0"/>
            </a:endParaRPr>
          </a:p>
        </p:txBody>
      </p:sp>
    </p:spTree>
    <p:extLst>
      <p:ext uri="{BB962C8B-B14F-4D97-AF65-F5344CB8AC3E}">
        <p14:creationId xmlns:p14="http://schemas.microsoft.com/office/powerpoint/2010/main" val="73402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图片 40964" descr="1-40"/>
          <p:cNvPicPr>
            <a:picLocks noChangeAspect="1"/>
          </p:cNvPicPr>
          <p:nvPr/>
        </p:nvPicPr>
        <p:blipFill>
          <a:blip r:embed="rId3"/>
          <a:stretch>
            <a:fillRect/>
          </a:stretch>
        </p:blipFill>
        <p:spPr>
          <a:xfrm>
            <a:off x="7279814" y="4216221"/>
            <a:ext cx="2020635" cy="2006333"/>
          </a:xfrm>
          <a:prstGeom prst="rect">
            <a:avLst/>
          </a:prstGeom>
          <a:noFill/>
          <a:ln w="9525">
            <a:noFill/>
          </a:ln>
        </p:spPr>
      </p:pic>
      <p:pic>
        <p:nvPicPr>
          <p:cNvPr id="40966" name="图片 40965" descr="1-38"/>
          <p:cNvPicPr>
            <a:picLocks noChangeAspect="1"/>
          </p:cNvPicPr>
          <p:nvPr/>
        </p:nvPicPr>
        <p:blipFill>
          <a:blip r:embed="rId4"/>
          <a:stretch>
            <a:fillRect/>
          </a:stretch>
        </p:blipFill>
        <p:spPr>
          <a:xfrm>
            <a:off x="179784" y="32655"/>
            <a:ext cx="2245986" cy="5554402"/>
          </a:xfrm>
          <a:prstGeom prst="rect">
            <a:avLst/>
          </a:prstGeom>
          <a:noFill/>
          <a:ln w="9525">
            <a:noFill/>
          </a:ln>
        </p:spPr>
      </p:pic>
      <p:pic>
        <p:nvPicPr>
          <p:cNvPr id="16" name="bóng bay 1">
            <a:extLst>
              <a:ext uri="{FF2B5EF4-FFF2-40B4-BE49-F238E27FC236}">
                <a16:creationId xmlns:a16="http://schemas.microsoft.com/office/drawing/2014/main" id="{7A93F8E8-0282-4159-B1C7-00A9F2E978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7725" y="2110935"/>
            <a:ext cx="542129" cy="983060"/>
          </a:xfrm>
          <a:prstGeom prst="rect">
            <a:avLst/>
          </a:prstGeom>
        </p:spPr>
      </p:pic>
      <p:pic>
        <p:nvPicPr>
          <p:cNvPr id="17" name="Mặt trời">
            <a:extLst>
              <a:ext uri="{FF2B5EF4-FFF2-40B4-BE49-F238E27FC236}">
                <a16:creationId xmlns:a16="http://schemas.microsoft.com/office/drawing/2014/main" id="{6636E5CD-B3A7-4E53-948D-E3AEF61E3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1167" y="846897"/>
            <a:ext cx="935245" cy="932127"/>
          </a:xfrm>
          <a:prstGeom prst="rect">
            <a:avLst/>
          </a:prstGeom>
        </p:spPr>
      </p:pic>
      <p:pic>
        <p:nvPicPr>
          <p:cNvPr id="18" name="Mây 4">
            <a:extLst>
              <a:ext uri="{FF2B5EF4-FFF2-40B4-BE49-F238E27FC236}">
                <a16:creationId xmlns:a16="http://schemas.microsoft.com/office/drawing/2014/main" id="{440933B4-60B6-471D-9839-79BAFAC76C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4043" y="846897"/>
            <a:ext cx="1029953" cy="516693"/>
          </a:xfrm>
          <a:prstGeom prst="rect">
            <a:avLst/>
          </a:prstGeom>
        </p:spPr>
      </p:pic>
      <p:pic>
        <p:nvPicPr>
          <p:cNvPr id="19" name="bóng bay 4">
            <a:extLst>
              <a:ext uri="{FF2B5EF4-FFF2-40B4-BE49-F238E27FC236}">
                <a16:creationId xmlns:a16="http://schemas.microsoft.com/office/drawing/2014/main" id="{D89CA989-BC85-4D67-8058-6CFC5AEDBA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5770" y="980112"/>
            <a:ext cx="607682" cy="1101929"/>
          </a:xfrm>
          <a:prstGeom prst="rect">
            <a:avLst/>
          </a:prstGeom>
        </p:spPr>
      </p:pic>
      <p:sp>
        <p:nvSpPr>
          <p:cNvPr id="3" name="5-Point Star 2">
            <a:hlinkClick r:id="rId9" action="ppaction://hlinksldjump"/>
          </p:cNvPr>
          <p:cNvSpPr/>
          <p:nvPr/>
        </p:nvSpPr>
        <p:spPr>
          <a:xfrm>
            <a:off x="4572000" y="3939167"/>
            <a:ext cx="274706" cy="239736"/>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endParaRPr lang="en-US" sz="1635">
              <a:solidFill>
                <a:srgbClr val="FFFFFF"/>
              </a:solidFill>
              <a:latin typeface="Arial"/>
              <a:ea typeface="宋体"/>
            </a:endParaRPr>
          </a:p>
        </p:txBody>
      </p:sp>
      <p:sp>
        <p:nvSpPr>
          <p:cNvPr id="20" name="5-Point Star 19">
            <a:hlinkClick r:id="rId10" action="ppaction://hlinksldjump"/>
          </p:cNvPr>
          <p:cNvSpPr/>
          <p:nvPr/>
        </p:nvSpPr>
        <p:spPr>
          <a:xfrm>
            <a:off x="3944337" y="5347321"/>
            <a:ext cx="274706" cy="239736"/>
          </a:xfrm>
          <a:prstGeom prst="star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endParaRPr lang="en-US" sz="1635">
              <a:solidFill>
                <a:srgbClr val="FFFFFF"/>
              </a:solidFill>
              <a:latin typeface="Arial"/>
              <a:ea typeface="宋体"/>
            </a:endParaRPr>
          </a:p>
        </p:txBody>
      </p:sp>
      <p:sp>
        <p:nvSpPr>
          <p:cNvPr id="21" name="5-Point Star 20">
            <a:hlinkClick r:id="rId11" action="ppaction://hlinksldjump"/>
          </p:cNvPr>
          <p:cNvSpPr/>
          <p:nvPr/>
        </p:nvSpPr>
        <p:spPr>
          <a:xfrm>
            <a:off x="7094902" y="5347323"/>
            <a:ext cx="274706" cy="331555"/>
          </a:xfrm>
          <a:prstGeom prst="star5">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endParaRPr lang="en-US" sz="1635">
              <a:solidFill>
                <a:srgbClr val="FFFFFF"/>
              </a:solidFill>
              <a:latin typeface="Arial"/>
              <a:ea typeface="宋体"/>
            </a:endParaRPr>
          </a:p>
        </p:txBody>
      </p:sp>
      <p:sp>
        <p:nvSpPr>
          <p:cNvPr id="4" name="Right Arrow 3">
            <a:hlinkClick r:id="rId12" action="ppaction://hlinksldjump"/>
          </p:cNvPr>
          <p:cNvSpPr/>
          <p:nvPr/>
        </p:nvSpPr>
        <p:spPr>
          <a:xfrm>
            <a:off x="7903994" y="5531194"/>
            <a:ext cx="995858" cy="4695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endParaRPr lang="en-US" sz="1635">
              <a:solidFill>
                <a:srgbClr val="FFFFFF"/>
              </a:solidFill>
              <a:latin typeface="Arial"/>
              <a:ea typeface="宋体"/>
            </a:endParaRPr>
          </a:p>
        </p:txBody>
      </p:sp>
      <p:sp>
        <p:nvSpPr>
          <p:cNvPr id="22" name="TextBox 6"/>
          <p:cNvSpPr txBox="1">
            <a:spLocks noChangeArrowheads="1"/>
          </p:cNvSpPr>
          <p:nvPr/>
        </p:nvSpPr>
        <p:spPr bwMode="auto">
          <a:xfrm>
            <a:off x="-736600" y="2058004"/>
            <a:ext cx="11785600" cy="15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itchFamily="34" charset="0"/>
              </a:defRPr>
            </a:lvl1pPr>
            <a:lvl2pPr marL="742950" indent="-285750">
              <a:defRPr sz="3600">
                <a:solidFill>
                  <a:schemeClr val="tx1"/>
                </a:solidFill>
                <a:latin typeface="Arial" pitchFamily="34" charset="0"/>
              </a:defRPr>
            </a:lvl2pPr>
            <a:lvl3pPr marL="1143000" indent="-228600">
              <a:defRPr sz="3600">
                <a:solidFill>
                  <a:schemeClr val="tx1"/>
                </a:solidFill>
                <a:latin typeface="Arial" pitchFamily="34" charset="0"/>
              </a:defRPr>
            </a:lvl3pPr>
            <a:lvl4pPr marL="1600200" indent="-228600">
              <a:defRPr sz="3600">
                <a:solidFill>
                  <a:schemeClr val="tx1"/>
                </a:solidFill>
                <a:latin typeface="Arial" pitchFamily="34" charset="0"/>
              </a:defRPr>
            </a:lvl4pPr>
            <a:lvl5pPr marL="2057400" indent="-228600">
              <a:defRPr sz="3600">
                <a:solidFill>
                  <a:schemeClr val="tx1"/>
                </a:solidFill>
                <a:latin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defRPr>
            </a:lvl9pPr>
          </a:lstStyle>
          <a:p>
            <a:pPr algn="ctr" eaLnBrk="1" hangingPunct="1">
              <a:lnSpc>
                <a:spcPct val="150000"/>
              </a:lnSpc>
            </a:pPr>
            <a:r>
              <a:rPr lang="en-US" altLang="en-US" sz="7200" b="1" dirty="0">
                <a:solidFill>
                  <a:srgbClr val="FF0000"/>
                </a:solidFill>
                <a:latin typeface="UTM Avo"/>
              </a:rPr>
              <a:t>LUYỆN ĐỌC</a:t>
            </a:r>
          </a:p>
        </p:txBody>
      </p:sp>
      <p:sp>
        <p:nvSpPr>
          <p:cNvPr id="23" name="Rectangles 12"/>
          <p:cNvSpPr/>
          <p:nvPr/>
        </p:nvSpPr>
        <p:spPr>
          <a:xfrm>
            <a:off x="381000" y="3763406"/>
            <a:ext cx="9448800" cy="830997"/>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p>
            <a:pPr algn="ctr" eaLnBrk="1" hangingPunct="1">
              <a:defRPr/>
            </a:pP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Đọc</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nối</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tiếp</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đoạn</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lần</a:t>
            </a:r>
            <a:r>
              <a:rPr lang="en-US" altLang="zh-CN" sz="4800" b="1" dirty="0">
                <a:solidFill>
                  <a:srgbClr val="C00000"/>
                </a:solidFill>
                <a:latin typeface="Times New Roman" panose="02020603050405020304" charset="0"/>
                <a:cs typeface="Times New Roman" panose="02020603050405020304" charset="0"/>
              </a:rPr>
              <a:t> 2 </a:t>
            </a:r>
          </a:p>
        </p:txBody>
      </p:sp>
    </p:spTree>
    <p:extLst>
      <p:ext uri="{BB962C8B-B14F-4D97-AF65-F5344CB8AC3E}">
        <p14:creationId xmlns:p14="http://schemas.microsoft.com/office/powerpoint/2010/main" val="3416185141"/>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2F6E2B8-D195-4F7E-A577-28989A1597AA}"/>
              </a:ext>
            </a:extLst>
          </p:cNvPr>
          <p:cNvSpPr txBox="1"/>
          <p:nvPr/>
        </p:nvSpPr>
        <p:spPr>
          <a:xfrm>
            <a:off x="304800" y="988874"/>
            <a:ext cx="8407400" cy="1754326"/>
          </a:xfrm>
          <a:prstGeom prst="rect">
            <a:avLst/>
          </a:prstGeom>
          <a:noFill/>
        </p:spPr>
        <p:txBody>
          <a:bodyPr wrap="square">
            <a:spAutoFit/>
          </a:bodyPr>
          <a:lstStyle/>
          <a:p>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4</a:t>
            </a:r>
            <a:r>
              <a:rPr lang="en-US" sz="3600" dirty="0">
                <a:latin typeface="Times New Roman" panose="02020603050405020304" pitchFamily="18" charset="0"/>
                <a:cs typeface="Times New Roman" panose="02020603050405020304" pitchFamily="18" charset="0"/>
              </a:rPr>
              <a:t>)</a:t>
            </a:r>
          </a:p>
          <a:p>
            <a:r>
              <a:rPr lang="vi-VN" sz="3600" dirty="0">
                <a:latin typeface="Times New Roman" panose="02020603050405020304" pitchFamily="18" charset="0"/>
                <a:cs typeface="Times New Roman" panose="02020603050405020304" pitchFamily="18" charset="0"/>
              </a:rPr>
              <a:t>Những người lính và viên tướng  sững lại nhìn chú lính nhỏ.</a:t>
            </a:r>
          </a:p>
        </p:txBody>
      </p:sp>
      <p:cxnSp>
        <p:nvCxnSpPr>
          <p:cNvPr id="3" name="Straight Connector 2">
            <a:extLst>
              <a:ext uri="{FF2B5EF4-FFF2-40B4-BE49-F238E27FC236}">
                <a16:creationId xmlns:a16="http://schemas.microsoft.com/office/drawing/2014/main" id="{06E47C71-B14A-6A48-BD75-7D1AB7982852}"/>
              </a:ext>
            </a:extLst>
          </p:cNvPr>
          <p:cNvCxnSpPr>
            <a:cxnSpLocks/>
          </p:cNvCxnSpPr>
          <p:nvPr/>
        </p:nvCxnSpPr>
        <p:spPr>
          <a:xfrm flipV="1">
            <a:off x="6350000" y="1637437"/>
            <a:ext cx="1143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74F384-ADE3-9845-B90F-E8DD2F80FB7C}"/>
              </a:ext>
            </a:extLst>
          </p:cNvPr>
          <p:cNvCxnSpPr>
            <a:cxnSpLocks/>
          </p:cNvCxnSpPr>
          <p:nvPr/>
        </p:nvCxnSpPr>
        <p:spPr>
          <a:xfrm flipV="1">
            <a:off x="8063593" y="1673723"/>
            <a:ext cx="1143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2435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5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7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9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8.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19050"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rgbClr val="00FFFF"/>
        </a:solidFill>
        <a:ln w="19050"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2626</TotalTime>
  <Words>1526</Words>
  <Application>Microsoft Office PowerPoint</Application>
  <PresentationFormat>On-screen Show (4:3)</PresentationFormat>
  <Paragraphs>165</Paragraphs>
  <Slides>37</Slides>
  <Notes>16</Notes>
  <HiddenSlides>0</HiddenSlides>
  <MMClips>0</MMClips>
  <ScaleCrop>false</ScaleCrop>
  <HeadingPairs>
    <vt:vector size="6" baseType="variant">
      <vt:variant>
        <vt:lpstr>Fonts Used</vt:lpstr>
      </vt:variant>
      <vt:variant>
        <vt:i4>13</vt:i4>
      </vt:variant>
      <vt:variant>
        <vt:lpstr>Theme</vt:lpstr>
      </vt:variant>
      <vt:variant>
        <vt:i4>18</vt:i4>
      </vt:variant>
      <vt:variant>
        <vt:lpstr>Slide Titles</vt:lpstr>
      </vt:variant>
      <vt:variant>
        <vt:i4>37</vt:i4>
      </vt:variant>
    </vt:vector>
  </HeadingPairs>
  <TitlesOfParts>
    <vt:vector size="68" baseType="lpstr">
      <vt:lpstr>Arial</vt:lpstr>
      <vt:lpstr>Calibri</vt:lpstr>
      <vt:lpstr>Calibri Light</vt:lpstr>
      <vt:lpstr>Century Gothic</vt:lpstr>
      <vt:lpstr>Courier New</vt:lpstr>
      <vt:lpstr>HP001 4 hàng</vt:lpstr>
      <vt:lpstr>HP001 5 hàng</vt:lpstr>
      <vt:lpstr>ITC Avant Garde Std Bk</vt:lpstr>
      <vt:lpstr>Palatino Linotype</vt:lpstr>
      <vt:lpstr>Tahoma</vt:lpstr>
      <vt:lpstr>Times New Roman</vt:lpstr>
      <vt:lpstr>UTM Avo</vt:lpstr>
      <vt:lpstr>Wingdings</vt:lpstr>
      <vt:lpstr>1_Office Theme</vt:lpstr>
      <vt:lpstr>Office Theme</vt:lpstr>
      <vt:lpstr>1_默认设计模板</vt:lpstr>
      <vt:lpstr>2_默认设计模板</vt:lpstr>
      <vt:lpstr>4_默认设计模板</vt:lpstr>
      <vt:lpstr>5_默认设计模板</vt:lpstr>
      <vt:lpstr>6_默认设计模板</vt:lpstr>
      <vt:lpstr>7_默认设计模板</vt:lpstr>
      <vt:lpstr>5_Office Theme</vt:lpstr>
      <vt:lpstr>15_默认设计模板</vt:lpstr>
      <vt:lpstr>17_默认设计模板</vt:lpstr>
      <vt:lpstr>19_默认设计模板</vt:lpstr>
      <vt:lpstr>6_Office Theme</vt:lpstr>
      <vt:lpstr>22_默认设计模板</vt:lpstr>
      <vt:lpstr>23_默认设计模板</vt:lpstr>
      <vt:lpstr>24_默认设计模板</vt:lpstr>
      <vt:lpstr>Executive</vt:lpstr>
      <vt:lpstr>Textured</vt:lpstr>
      <vt:lpstr>PowerPoint Presentation</vt:lpstr>
      <vt:lpstr>HOẠT ĐỘNG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Uu Viet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Tien</dc:creator>
  <cp:lastModifiedBy>Lê Bích Mai</cp:lastModifiedBy>
  <cp:revision>194</cp:revision>
  <dcterms:created xsi:type="dcterms:W3CDTF">2008-12-07T16:10:08Z</dcterms:created>
  <dcterms:modified xsi:type="dcterms:W3CDTF">2021-10-04T03:56:17Z</dcterms:modified>
</cp:coreProperties>
</file>